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2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4DB6C-B97B-4E9E-BB84-0FAFBB381D46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2DB21-7958-4377-A4E6-4E85297248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597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2936-6085-4E61-9D0D-5113D27CC1FA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3F8BFE-BD0E-4BE9-A863-C06C5F92A1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2936-6085-4E61-9D0D-5113D27CC1FA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8BFE-BD0E-4BE9-A863-C06C5F92A1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2936-6085-4E61-9D0D-5113D27CC1FA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8BFE-BD0E-4BE9-A863-C06C5F92A1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2936-6085-4E61-9D0D-5113D27CC1FA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3F8BFE-BD0E-4BE9-A863-C06C5F92A1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2936-6085-4E61-9D0D-5113D27CC1FA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3F8BFE-BD0E-4BE9-A863-C06C5F92A1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2936-6085-4E61-9D0D-5113D27CC1FA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3F8BFE-BD0E-4BE9-A863-C06C5F92A1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2936-6085-4E61-9D0D-5113D27CC1FA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3F8BFE-BD0E-4BE9-A863-C06C5F92A1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2936-6085-4E61-9D0D-5113D27CC1FA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3F8BFE-BD0E-4BE9-A863-C06C5F92A1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2936-6085-4E61-9D0D-5113D27CC1FA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3F8BFE-BD0E-4BE9-A863-C06C5F92A1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2936-6085-4E61-9D0D-5113D27CC1FA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3F8BFE-BD0E-4BE9-A863-C06C5F92A1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2936-6085-4E61-9D0D-5113D27CC1FA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3F8BFE-BD0E-4BE9-A863-C06C5F92A1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8972936-6085-4E61-9D0D-5113D27CC1FA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33F8BFE-BD0E-4BE9-A863-C06C5F92A1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_________Microsoft_Word_97-20031.doc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00034" y="5000636"/>
            <a:ext cx="7851775" cy="1008063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/>
              <a:t>Белм</a:t>
            </a:r>
            <a:r>
              <a:rPr lang="tt-RU" dirty="0" smtClean="0"/>
              <a:t>әмештә кунакта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114800" y="2962140"/>
                <a:ext cx="2398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91585177-336D-437A-A3FB-4450D69B6CA6}" type="mathplaceholder">
                        <a:rPr lang="ru-RU" i="1" smtClean="0">
                          <a:latin typeface="Cambria Math"/>
                        </a:rPr>
                        <a:t>Место для формулы.</a:t>
                      </a:fl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962140"/>
                <a:ext cx="2398412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i?id=177180491-01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794" y="285728"/>
            <a:ext cx="4429156" cy="458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06753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895850" y="404813"/>
            <a:ext cx="4248150" cy="523398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t-RU" sz="2800" b="1" dirty="0" smtClean="0"/>
              <a:t>Йолдыз Шәрәпова-</a:t>
            </a:r>
          </a:p>
          <a:p>
            <a:pPr>
              <a:buNone/>
            </a:pPr>
            <a:r>
              <a:rPr lang="tt-RU" sz="2800" b="1" dirty="0"/>
              <a:t>б</a:t>
            </a:r>
            <a:r>
              <a:rPr lang="tt-RU" sz="2800" b="1" dirty="0" smtClean="0"/>
              <a:t>алалар шагыйрәсе</a:t>
            </a:r>
          </a:p>
          <a:p>
            <a:pPr algn="l">
              <a:buNone/>
            </a:pPr>
            <a:r>
              <a:rPr lang="tt-RU" sz="1400" dirty="0" smtClean="0"/>
              <a:t>    </a:t>
            </a:r>
            <a:r>
              <a:rPr lang="ru-RU" sz="2400" dirty="0" err="1" smtClean="0"/>
              <a:t>Татарстанның</a:t>
            </a:r>
            <a:r>
              <a:rPr lang="ru-RU" sz="2400" dirty="0" smtClean="0"/>
              <a:t> </a:t>
            </a:r>
            <a:r>
              <a:rPr lang="ru-RU" sz="2400" dirty="0" err="1"/>
              <a:t>Буа</a:t>
            </a:r>
            <a:r>
              <a:rPr lang="ru-RU" sz="2400" dirty="0"/>
              <a:t> </a:t>
            </a:r>
            <a:r>
              <a:rPr lang="ru-RU" sz="2400" dirty="0" err="1"/>
              <a:t>районындагы</a:t>
            </a:r>
            <a:r>
              <a:rPr lang="ru-RU" sz="2400" dirty="0"/>
              <a:t> </a:t>
            </a:r>
            <a:r>
              <a:rPr lang="ru-RU" sz="2400" dirty="0" err="1"/>
              <a:t>Яңа</a:t>
            </a:r>
            <a:r>
              <a:rPr lang="ru-RU" sz="2400" dirty="0"/>
              <a:t> </a:t>
            </a:r>
            <a:r>
              <a:rPr lang="ru-RU" sz="2400" dirty="0" err="1" smtClean="0"/>
              <a:t>Тинчәле</a:t>
            </a:r>
            <a:endParaRPr lang="ru-RU" sz="2400" dirty="0"/>
          </a:p>
          <a:p>
            <a:pPr algn="l">
              <a:buNone/>
            </a:pPr>
            <a:r>
              <a:rPr lang="ru-RU" sz="2400" dirty="0" err="1" smtClean="0"/>
              <a:t>авылында</a:t>
            </a:r>
            <a:r>
              <a:rPr lang="ru-RU" sz="2400" dirty="0" smtClean="0"/>
              <a:t> </a:t>
            </a:r>
            <a:r>
              <a:rPr lang="ru-RU" sz="2400" dirty="0" err="1" smtClean="0"/>
              <a:t>туган</a:t>
            </a:r>
            <a:r>
              <a:rPr lang="ru-RU" sz="2400" dirty="0" smtClean="0"/>
              <a:t>.  </a:t>
            </a:r>
          </a:p>
          <a:p>
            <a:pPr algn="l">
              <a:buNone/>
            </a:pPr>
            <a:r>
              <a:rPr lang="ru-RU" sz="2400" dirty="0" smtClean="0"/>
              <a:t>    «Сабантуй» </a:t>
            </a:r>
            <a:r>
              <a:rPr lang="ru-RU" sz="2400" dirty="0" err="1" smtClean="0"/>
              <a:t>газетасында</a:t>
            </a:r>
            <a:r>
              <a:rPr lang="ru-RU" sz="2400" dirty="0" smtClean="0"/>
              <a:t> </a:t>
            </a:r>
            <a:r>
              <a:rPr lang="ru-RU" sz="2400" dirty="0" err="1" smtClean="0"/>
              <a:t>эшли</a:t>
            </a:r>
            <a:r>
              <a:rPr lang="ru-RU" sz="2400" dirty="0" smtClean="0"/>
              <a:t>. </a:t>
            </a:r>
          </a:p>
          <a:p>
            <a:pPr algn="l">
              <a:buNone/>
            </a:pPr>
            <a:r>
              <a:rPr lang="tt-RU" sz="2400" dirty="0" smtClean="0"/>
              <a:t>    Бүгенге көндә балалар өчен җиде китабы басылып чыккан.</a:t>
            </a:r>
          </a:p>
          <a:p>
            <a:pPr algn="l">
              <a:buNone/>
            </a:pPr>
            <a:r>
              <a:rPr lang="tt-RU" sz="2400" dirty="0"/>
              <a:t> </a:t>
            </a:r>
            <a:r>
              <a:rPr lang="tt-RU" sz="2400" dirty="0" smtClean="0"/>
              <a:t>   Казанда яши.  5 баласы бар. Балалары да шигыр</a:t>
            </a:r>
            <a:r>
              <a:rPr lang="ru-RU" sz="2400" dirty="0" smtClean="0"/>
              <a:t>ь</a:t>
            </a:r>
            <a:r>
              <a:rPr lang="tt-RU" sz="2400" dirty="0" smtClean="0"/>
              <a:t> яза.</a:t>
            </a:r>
            <a:endParaRPr lang="ru-RU" sz="2400" dirty="0" smtClean="0"/>
          </a:p>
        </p:txBody>
      </p:sp>
      <p:pic>
        <p:nvPicPr>
          <p:cNvPr id="4" name="Picture 3" descr="&amp;Bcy;&amp;acy;&amp;lcy;&amp;acy;&amp;chcy;&amp;acy;&amp;kcy; &amp;jcy;&amp;ocy;&amp;lcy;&amp;dcy;&amp;ycy;&amp;zcy;&amp;lcy;&amp;ycy;&amp;gcy;&amp;ycy;&amp;ncy;&amp;acy; &amp;tcy;&amp;acy;&amp;bcy;&amp;acy;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404664"/>
            <a:ext cx="3600401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8912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Kcy;&amp;ocy;&amp;lcy;&amp;acy;&amp;kcy;&amp;lcy;&amp;ycy; &amp;kcy;&amp;ocy;&amp;jcy;&amp;mcy;&amp;acy;&amp;kcy;&amp;lcy;&amp;acy;&amp;rcy;: &amp;SHcy;&amp;icy;&amp;gcy;&amp;ycy;&amp;rcy;&amp;softcy;&amp;lcy;ə&amp;rcy; &amp;SHcy;ә&amp;rcy;ә&amp;pcy;&amp;ocy;&amp;vcy;&amp;acy;-Җ&amp;acy;&amp;mcy;&amp;acy;&amp;lcy;&amp;iecy;&amp;tcy;&amp;dcy;&amp;icy;&amp;ncy;&amp;ocy;&amp;vcy;&amp;acy; &amp;Jcy;.&amp;Acy;. (&amp;Jcy;&amp;ocy;&amp;lcy;&amp;dcy;&amp;ycy;&amp;zcy;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5713"/>
            <a:ext cx="3778761" cy="5454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F:\рәсем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7" y="225713"/>
            <a:ext cx="4176465" cy="5454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01866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?id=230630140-28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92697"/>
            <a:ext cx="3744416" cy="3164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0941627"/>
              </p:ext>
            </p:extLst>
          </p:nvPr>
        </p:nvGraphicFramePr>
        <p:xfrm>
          <a:off x="4679950" y="1360488"/>
          <a:ext cx="297815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Document" r:id="rId5" imgW="2977538" imgH="4114512" progId="Word.Document.8">
                  <p:embed/>
                </p:oleObj>
              </mc:Choice>
              <mc:Fallback>
                <p:oleObj name="Document" r:id="rId5" imgW="2977538" imgH="4114512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9950" y="1360488"/>
                        <a:ext cx="2978150" cy="411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3" name="Picture 5" descr="i?id=60385420-25-72&amp;n=2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667797"/>
            <a:ext cx="3741907" cy="520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28662" y="4429132"/>
            <a:ext cx="3286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/>
              <a:t>Фәнис  Яруллин</a:t>
            </a:r>
            <a:r>
              <a:rPr lang="ru-RU" sz="3600" dirty="0" smtClean="0"/>
              <a:t>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7649071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785786" y="233363"/>
            <a:ext cx="7929618" cy="6624637"/>
          </a:xfrm>
        </p:spPr>
        <p:txBody>
          <a:bodyPr/>
          <a:lstStyle/>
          <a:p>
            <a:r>
              <a:rPr lang="tt-RU" sz="5400" b="1" dirty="0" smtClean="0"/>
              <a:t>           Өй эше:</a:t>
            </a:r>
            <a:br>
              <a:rPr lang="tt-RU" sz="5400" b="1" dirty="0" smtClean="0"/>
            </a:br>
            <a:r>
              <a:rPr lang="tt-RU" sz="2800" dirty="0" smtClean="0"/>
              <a:t/>
            </a:r>
            <a:br>
              <a:rPr lang="tt-RU" sz="2800" dirty="0" smtClean="0"/>
            </a:br>
            <a:r>
              <a:rPr lang="tt-RU" sz="3600" b="1" dirty="0" smtClean="0"/>
              <a:t>1 нче вариант:    </a:t>
            </a:r>
            <a:r>
              <a:rPr lang="tt-RU" sz="3600" dirty="0" smtClean="0"/>
              <a:t>Дәрестә укыган шигыр</a:t>
            </a:r>
            <a:r>
              <a:rPr lang="ru-RU" sz="3600" dirty="0" err="1" smtClean="0"/>
              <a:t>ьләрнең</a:t>
            </a:r>
            <a:r>
              <a:rPr lang="ru-RU" sz="3600" dirty="0" smtClean="0"/>
              <a:t> </a:t>
            </a:r>
            <a:r>
              <a:rPr lang="ru-RU" sz="3600" dirty="0" err="1" smtClean="0"/>
              <a:t>берсен</a:t>
            </a:r>
            <a:r>
              <a:rPr lang="ru-RU" sz="3600" dirty="0" smtClean="0"/>
              <a:t> </a:t>
            </a:r>
            <a:r>
              <a:rPr lang="ru-RU" sz="3600" dirty="0" err="1" smtClean="0"/>
              <a:t>ятларга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600" b="1" dirty="0" smtClean="0"/>
              <a:t>2 </a:t>
            </a:r>
            <a:r>
              <a:rPr lang="ru-RU" sz="3600" b="1" dirty="0" err="1" smtClean="0"/>
              <a:t>нче</a:t>
            </a:r>
            <a:r>
              <a:rPr lang="ru-RU" sz="3600" b="1" dirty="0" smtClean="0"/>
              <a:t> вариант:  </a:t>
            </a:r>
            <a:r>
              <a:rPr lang="ru-RU" sz="3600" dirty="0" err="1" smtClean="0"/>
              <a:t>Дәреслек-хресто-матиядән</a:t>
            </a:r>
            <a:r>
              <a:rPr lang="ru-RU" sz="3600" dirty="0" smtClean="0"/>
              <a:t> </a:t>
            </a:r>
            <a:r>
              <a:rPr lang="ru-RU" sz="3600" dirty="0" err="1" smtClean="0"/>
              <a:t>Л.Леронның</a:t>
            </a:r>
            <a:r>
              <a:rPr lang="ru-RU" sz="3600" dirty="0" smtClean="0"/>
              <a:t> «</a:t>
            </a:r>
            <a:r>
              <a:rPr lang="ru-RU" sz="3600" dirty="0" err="1" smtClean="0"/>
              <a:t>Сараватта</a:t>
            </a:r>
            <a:r>
              <a:rPr lang="ru-RU" sz="3600" dirty="0" smtClean="0"/>
              <a:t> кем </a:t>
            </a:r>
            <a:r>
              <a:rPr lang="ru-RU" sz="3600" dirty="0" err="1" smtClean="0"/>
              <a:t>ята</a:t>
            </a:r>
            <a:r>
              <a:rPr lang="ru-RU" sz="3600" dirty="0" smtClean="0"/>
              <a:t>» </a:t>
            </a:r>
            <a:r>
              <a:rPr lang="ru-RU" sz="3600" dirty="0" err="1" smtClean="0"/>
              <a:t>шигырен</a:t>
            </a:r>
            <a:r>
              <a:rPr lang="ru-RU" sz="3600" dirty="0" smtClean="0"/>
              <a:t> </a:t>
            </a:r>
            <a:r>
              <a:rPr lang="ru-RU" sz="3600" dirty="0" err="1" smtClean="0"/>
              <a:t>укырга</a:t>
            </a:r>
            <a:r>
              <a:rPr lang="ru-RU" sz="3600" dirty="0" smtClean="0"/>
              <a:t> </a:t>
            </a:r>
            <a:r>
              <a:rPr lang="ru-RU" sz="3600" dirty="0" err="1" smtClean="0"/>
              <a:t>һәм</a:t>
            </a:r>
            <a:r>
              <a:rPr lang="ru-RU" sz="3600" dirty="0" smtClean="0"/>
              <a:t> </a:t>
            </a:r>
            <a:r>
              <a:rPr lang="ru-RU" sz="3600" dirty="0" err="1" smtClean="0"/>
              <a:t>тексттан</a:t>
            </a:r>
            <a:r>
              <a:rPr lang="ru-RU" sz="3600" dirty="0" smtClean="0"/>
              <a:t> </a:t>
            </a:r>
            <a:r>
              <a:rPr lang="ru-RU" sz="3600" dirty="0" err="1" smtClean="0"/>
              <a:t>соң</a:t>
            </a:r>
            <a:r>
              <a:rPr lang="ru-RU" sz="3600" dirty="0" smtClean="0"/>
              <a:t> </a:t>
            </a:r>
            <a:r>
              <a:rPr lang="ru-RU" sz="3600" dirty="0" err="1" smtClean="0"/>
              <a:t>бирелгән</a:t>
            </a:r>
            <a:r>
              <a:rPr lang="ru-RU" sz="3600" dirty="0" smtClean="0"/>
              <a:t> </a:t>
            </a:r>
            <a:r>
              <a:rPr lang="ru-RU" sz="3600" dirty="0" err="1" smtClean="0"/>
              <a:t>сорауларга</a:t>
            </a:r>
            <a:r>
              <a:rPr lang="ru-RU" sz="3600" dirty="0" smtClean="0"/>
              <a:t> </a:t>
            </a:r>
            <a:r>
              <a:rPr lang="ru-RU" sz="3600" dirty="0" err="1" smtClean="0"/>
              <a:t>җавап</a:t>
            </a:r>
            <a:r>
              <a:rPr lang="ru-RU" sz="3600" dirty="0" smtClean="0"/>
              <a:t> </a:t>
            </a:r>
            <a:r>
              <a:rPr lang="ru-RU" sz="3600" dirty="0" err="1" smtClean="0"/>
              <a:t>бирергә</a:t>
            </a:r>
            <a:r>
              <a:rPr lang="ru-RU" sz="3600" dirty="0" smtClean="0"/>
              <a:t>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76782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цветы бабочки и птицы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500042"/>
            <a:ext cx="864399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4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Афәрин, кадерле укучылар!</a:t>
            </a:r>
          </a:p>
          <a:p>
            <a:pPr algn="ctr"/>
            <a:r>
              <a:rPr lang="tt-RU" sz="4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Һәрвакыт шулай тырыш булыгыз!</a:t>
            </a:r>
            <a:endParaRPr lang="ru-RU" sz="44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127</TotalTime>
  <Words>67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Базовая</vt:lpstr>
      <vt:lpstr>Document</vt:lpstr>
      <vt:lpstr>Белмәмештә кунакта</vt:lpstr>
      <vt:lpstr>Презентация PowerPoint</vt:lpstr>
      <vt:lpstr>Презентация PowerPoint</vt:lpstr>
      <vt:lpstr>Презентация PowerPoint</vt:lpstr>
      <vt:lpstr>           Өй эше:  1 нче вариант:    Дәрестә укыган шигырьләрнең берсен ятларга.  2 нче вариант:  Дәреслек-хресто-матиядән Л.Леронның «Сараватта кем ята» шигырен укырга һәм тексттан соң бирелгән сорауларга җавап бирергә.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Фания Фазулзянова</dc:creator>
  <cp:lastModifiedBy>Фания Фазулзянова</cp:lastModifiedBy>
  <cp:revision>12</cp:revision>
  <dcterms:created xsi:type="dcterms:W3CDTF">2012-11-21T17:40:18Z</dcterms:created>
  <dcterms:modified xsi:type="dcterms:W3CDTF">2013-02-10T11:10:23Z</dcterms:modified>
</cp:coreProperties>
</file>