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C07403-21E7-43D9-92E1-402EBE175FD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AECC5F-6457-4341-B3B8-AF2842DFF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1"/>
            <a:ext cx="7378979" cy="4950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КОНСУЛЬТАЦИЯ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ПЕДАГОГОВ И РОДИТЕЛЕЙ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91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117180" cy="3168352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Здоровье – это умение правильно дышать</a:t>
            </a:r>
            <a:endParaRPr lang="ru-RU" sz="5400" b="1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8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65699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17021"/>
            <a:ext cx="7549228" cy="1487843"/>
          </a:xfrm>
        </p:spPr>
        <p:txBody>
          <a:bodyPr/>
          <a:lstStyle/>
          <a:p>
            <a:pPr algn="r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Закон природы – дыхание носом!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5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61206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Носовое дыхание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укрепляет иммунитет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улучшает пищеварение; омолаживает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уменьшает уровень сахара в </a:t>
            </a: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крови; 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уменьшает скорость </a:t>
            </a: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сердцебиения;</a:t>
            </a:r>
            <a:b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снимает напряжение.</a:t>
            </a:r>
            <a:endParaRPr lang="ru-RU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4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087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Дыхательная гимнастика поможет при: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гайморите,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-брон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хите,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-бронхиальной астме,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-кожных заболеваниях,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-неврозах,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-невритах,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-болезнях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сердечно-сосудистой системы,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-эпилепсии,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заикании,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-травмы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головы и позвоночника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-лишнем весе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72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2520280"/>
          </a:xfrm>
        </p:spPr>
        <p:txBody>
          <a:bodyPr/>
          <a:lstStyle/>
          <a:p>
            <a:pPr marL="95250" marR="95250"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Чудесная молекула-окись углерода</a:t>
            </a:r>
            <a:br>
              <a:rPr lang="ru-RU" sz="4000" b="1" dirty="0">
                <a:latin typeface="Times New Roman"/>
                <a:ea typeface="Times New Roman"/>
              </a:rPr>
            </a:br>
            <a:endParaRPr lang="ru-RU" sz="4000" b="1" dirty="0"/>
          </a:p>
        </p:txBody>
      </p:sp>
      <p:pic>
        <p:nvPicPr>
          <p:cNvPr id="2050" name="Picture 2" descr="Структурная формула оксида углер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6656493" cy="406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18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6669360"/>
          </a:xfrm>
        </p:spPr>
        <p:txBody>
          <a:bodyPr/>
          <a:lstStyle/>
          <a:p>
            <a:pPr marL="95250" marR="95250" indent="450215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Окись углерода: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регулирует кровяное давление,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-стимулирует и активизирует иммунную систему,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-убивает раковые клетки и микроорганизмы (бактерии и вирусы),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-увеличивает приток крови к клеткам с помощью расширения артерий и бронхов,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-помогает контролировать и координировать работу мышц,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-содействует механизмам, отвечающим за долгосрочную память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8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6864" cy="6408712"/>
          </a:xfrm>
        </p:spPr>
        <p:txBody>
          <a:bodyPr/>
          <a:lstStyle/>
          <a:p>
            <a:pPr marL="95250" marR="95250" indent="450215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Окись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углерода защищает организм от: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-сердечно-сосудистых заболеваний,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-Болезни Паркинсона,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-болезни Альцгеймера,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-диабетической невропатии.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603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 кота не дышит нос. Как чистить нос ко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9" y="863218"/>
            <a:ext cx="5994781" cy="599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2880320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Дышите носом, господа!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87072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203</TotalTime>
  <Words>42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Презентация PowerPoint</vt:lpstr>
      <vt:lpstr>Здоровье – это умение правильно дышать</vt:lpstr>
      <vt:lpstr>Закон природы – дыхание носом!</vt:lpstr>
      <vt:lpstr>Носовое дыхание –  укрепляет иммунитет;  улучшает пищеварение; омолаживает;  уменьшает уровень сахара в крови; уменьшает скорость сердцебиения; снимает напряжение.</vt:lpstr>
      <vt:lpstr>Дыхательная гимнастика поможет при: -гайморите,  -бронхите,  -бронхиальной астме,  -кожных заболеваниях,  -неврозах,  -невритах,  -болезнях сердечно-сосудистой системы,  -эпилепсии,  - заикании,  -травмы головы и позвоночника,  -лишнем весе</vt:lpstr>
      <vt:lpstr>Чудесная молекула-окись углерода </vt:lpstr>
      <vt:lpstr>Окись углерода: -регулирует кровяное давление, -стимулирует и активизирует иммунную систему, -убивает раковые клетки и микроорганизмы (бактерии и вирусы), -увеличивает приток крови к клеткам с помощью расширения артерий и бронхов, -помогает контролировать и координировать работу мышц, -содействует механизмам, отвечающим за долгосрочную память</vt:lpstr>
      <vt:lpstr>Окись углерода защищает организм от: -сердечно-сосудистых заболеваний, -Болезни Паркинсона, -болезни Альцгеймера, -диабетической невропатии. </vt:lpstr>
      <vt:lpstr>Дышите носом, господа!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– это умение правильно дышать</dc:title>
  <dc:creator>Паша</dc:creator>
  <cp:lastModifiedBy>Паша</cp:lastModifiedBy>
  <cp:revision>6</cp:revision>
  <dcterms:created xsi:type="dcterms:W3CDTF">2014-10-29T15:06:22Z</dcterms:created>
  <dcterms:modified xsi:type="dcterms:W3CDTF">2015-11-23T14:18:39Z</dcterms:modified>
</cp:coreProperties>
</file>