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3BF9BA-6AC3-463A-AAC2-C40ABEB025C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3A73419-4C4F-4404-B0AC-3F5743674AFF}">
      <dgm:prSet phldrT="[Текст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 dirty="0"/>
        </a:p>
      </dgm:t>
    </dgm:pt>
    <dgm:pt modelId="{17BD1373-52F5-4D49-A45E-E305464D040C}" type="parTrans" cxnId="{3A8B2CB0-8094-495C-B1AF-3665586A7365}">
      <dgm:prSet/>
      <dgm:spPr/>
      <dgm:t>
        <a:bodyPr/>
        <a:lstStyle/>
        <a:p>
          <a:endParaRPr lang="ru-RU"/>
        </a:p>
      </dgm:t>
    </dgm:pt>
    <dgm:pt modelId="{CDC251A6-A24A-488F-B21B-874476E33E83}" type="sibTrans" cxnId="{3A8B2CB0-8094-495C-B1AF-3665586A7365}">
      <dgm:prSet/>
      <dgm:spPr/>
      <dgm:t>
        <a:bodyPr/>
        <a:lstStyle/>
        <a:p>
          <a:endParaRPr lang="ru-RU"/>
        </a:p>
      </dgm:t>
    </dgm:pt>
    <dgm:pt modelId="{6A8C036A-2F07-4C6B-8169-A625749C0BD5}" type="pres">
      <dgm:prSet presAssocID="{B33BF9BA-6AC3-463A-AAC2-C40ABEB025C9}" presName="diagram" presStyleCnt="0">
        <dgm:presLayoutVars>
          <dgm:dir/>
          <dgm:resizeHandles val="exact"/>
        </dgm:presLayoutVars>
      </dgm:prSet>
      <dgm:spPr/>
    </dgm:pt>
    <dgm:pt modelId="{9312F20E-4E1B-475F-A1AF-B08364BF41BA}" type="pres">
      <dgm:prSet presAssocID="{E3A73419-4C4F-4404-B0AC-3F5743674AFF}" presName="node" presStyleLbl="node1" presStyleIdx="0" presStyleCnt="1">
        <dgm:presLayoutVars>
          <dgm:bulletEnabled val="1"/>
        </dgm:presLayoutVars>
      </dgm:prSet>
      <dgm:spPr/>
    </dgm:pt>
  </dgm:ptLst>
  <dgm:cxnLst>
    <dgm:cxn modelId="{E638F61E-05DF-4A6B-8645-FD2F4D946A5D}" type="presOf" srcId="{E3A73419-4C4F-4404-B0AC-3F5743674AFF}" destId="{9312F20E-4E1B-475F-A1AF-B08364BF41BA}" srcOrd="0" destOrd="0" presId="urn:microsoft.com/office/officeart/2005/8/layout/default"/>
    <dgm:cxn modelId="{3A8B2CB0-8094-495C-B1AF-3665586A7365}" srcId="{B33BF9BA-6AC3-463A-AAC2-C40ABEB025C9}" destId="{E3A73419-4C4F-4404-B0AC-3F5743674AFF}" srcOrd="0" destOrd="0" parTransId="{17BD1373-52F5-4D49-A45E-E305464D040C}" sibTransId="{CDC251A6-A24A-488F-B21B-874476E33E83}"/>
    <dgm:cxn modelId="{F0DA81B9-E786-49EA-A1D0-002CB458821E}" type="presOf" srcId="{B33BF9BA-6AC3-463A-AAC2-C40ABEB025C9}" destId="{6A8C036A-2F07-4C6B-8169-A625749C0BD5}" srcOrd="0" destOrd="0" presId="urn:microsoft.com/office/officeart/2005/8/layout/default"/>
    <dgm:cxn modelId="{3C856E2D-F45A-40D3-BFFB-18847B8B3BA0}" type="presParOf" srcId="{6A8C036A-2F07-4C6B-8169-A625749C0BD5}" destId="{9312F20E-4E1B-475F-A1AF-B08364BF41BA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312F20E-4E1B-475F-A1AF-B08364BF41BA}">
      <dsp:nvSpPr>
        <dsp:cNvPr id="0" name=""/>
        <dsp:cNvSpPr/>
      </dsp:nvSpPr>
      <dsp:spPr>
        <a:xfrm>
          <a:off x="305395" y="357"/>
          <a:ext cx="7618809" cy="4571285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 dirty="0"/>
        </a:p>
      </dsp:txBody>
      <dsp:txXfrm>
        <a:off x="305395" y="357"/>
        <a:ext cx="7618809" cy="45712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Segoe Script" pitchFamily="34" charset="0"/>
              </a:rPr>
              <a:t>СЛОВО О МАМЕ</a:t>
            </a:r>
            <a:endParaRPr lang="ru-RU" sz="4800" dirty="0">
              <a:solidFill>
                <a:srgbClr val="FF0000"/>
              </a:solidFill>
              <a:latin typeface="Segoe Scrip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23549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6629400" y="836712"/>
            <a:ext cx="2057400" cy="5183088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002060"/>
                </a:solidFill>
                <a:latin typeface="Segoe Script" pitchFamily="34" charset="0"/>
              </a:rPr>
              <a:t>Кто может быть дороже мамы?!</a:t>
            </a:r>
            <a:br>
              <a:rPr lang="ru-RU" sz="2000" dirty="0" smtClean="0">
                <a:solidFill>
                  <a:srgbClr val="002060"/>
                </a:solidFill>
                <a:latin typeface="Segoe Script" pitchFamily="34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Segoe Script" pitchFamily="34" charset="0"/>
              </a:rPr>
              <a:t>Кто свет и радость нам несет?!</a:t>
            </a:r>
            <a:br>
              <a:rPr lang="ru-RU" sz="2000" dirty="0" smtClean="0">
                <a:solidFill>
                  <a:srgbClr val="002060"/>
                </a:solidFill>
                <a:latin typeface="Segoe Script" pitchFamily="34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Segoe Script" pitchFamily="34" charset="0"/>
              </a:rPr>
              <a:t>Когда больны мы и упрямы</a:t>
            </a:r>
            <a:br>
              <a:rPr lang="ru-RU" sz="2000" dirty="0" smtClean="0">
                <a:solidFill>
                  <a:srgbClr val="002060"/>
                </a:solidFill>
                <a:latin typeface="Segoe Script" pitchFamily="34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Segoe Script" pitchFamily="34" charset="0"/>
              </a:rPr>
              <a:t>Кто пожалеет и спасет?!</a:t>
            </a:r>
          </a:p>
          <a:p>
            <a:endParaRPr lang="ru-RU" dirty="0"/>
          </a:p>
        </p:txBody>
      </p:sp>
      <p:pic>
        <p:nvPicPr>
          <p:cNvPr id="1030" name="Picture 6" descr="http://tse1.mm.bing.net/th?&amp;id=OIP.M743377e6231441e743736e184e248a60o0&amp;w=300&amp;h=300&amp;c=0&amp;pid=1.9&amp;rs=0&amp;p=0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16272" r="16272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6629400" y="404664"/>
            <a:ext cx="2057400" cy="5253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652120" y="764704"/>
            <a:ext cx="3034680" cy="5832648"/>
          </a:xfrm>
        </p:spPr>
        <p:txBody>
          <a:bodyPr>
            <a:normAutofit lnSpcReduction="10000"/>
          </a:bodyPr>
          <a:lstStyle/>
          <a:p>
            <a:r>
              <a:rPr lang="ru-RU" sz="1800" dirty="0" smtClean="0">
                <a:solidFill>
                  <a:srgbClr val="002060"/>
                </a:solidFill>
                <a:latin typeface="Segoe Script" pitchFamily="34" charset="0"/>
              </a:rPr>
              <a:t>Кто пустит по ветру невзгоды,</a:t>
            </a:r>
            <a:br>
              <a:rPr lang="ru-RU" sz="1800" dirty="0" smtClean="0">
                <a:solidFill>
                  <a:srgbClr val="002060"/>
                </a:solidFill>
                <a:latin typeface="Segoe Script" pitchFamily="34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Segoe Script" pitchFamily="34" charset="0"/>
              </a:rPr>
              <a:t>Развеет страхи, грусть и стыд?!</a:t>
            </a:r>
            <a:br>
              <a:rPr lang="ru-RU" sz="1800" dirty="0" smtClean="0">
                <a:solidFill>
                  <a:srgbClr val="002060"/>
                </a:solidFill>
                <a:latin typeface="Segoe Script" pitchFamily="34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Segoe Script" pitchFamily="34" charset="0"/>
              </a:rPr>
              <a:t>Кто скрасит серость непогоды,</a:t>
            </a:r>
            <a:br>
              <a:rPr lang="ru-RU" sz="1800" dirty="0" smtClean="0">
                <a:solidFill>
                  <a:srgbClr val="002060"/>
                </a:solidFill>
                <a:latin typeface="Segoe Script" pitchFamily="34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Segoe Script" pitchFamily="34" charset="0"/>
              </a:rPr>
              <a:t>Стушует тяжкий груз обид?!</a:t>
            </a:r>
          </a:p>
          <a:p>
            <a:r>
              <a:rPr lang="ru-RU" sz="1800" dirty="0" smtClean="0">
                <a:solidFill>
                  <a:srgbClr val="002060"/>
                </a:solidFill>
                <a:latin typeface="Segoe Script" pitchFamily="34" charset="0"/>
              </a:rPr>
              <a:t>Следит за домом и бюджетом,</a:t>
            </a:r>
            <a:br>
              <a:rPr lang="ru-RU" sz="1800" dirty="0" smtClean="0">
                <a:solidFill>
                  <a:srgbClr val="002060"/>
                </a:solidFill>
                <a:latin typeface="Segoe Script" pitchFamily="34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Segoe Script" pitchFamily="34" charset="0"/>
              </a:rPr>
              <a:t>Уютом, модой, чистотой</a:t>
            </a:r>
            <a:br>
              <a:rPr lang="ru-RU" sz="1800" dirty="0" smtClean="0">
                <a:solidFill>
                  <a:srgbClr val="002060"/>
                </a:solidFill>
                <a:latin typeface="Segoe Script" pitchFamily="34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Segoe Script" pitchFamily="34" charset="0"/>
              </a:rPr>
              <a:t>Лихой зимой и жарким летом,</a:t>
            </a:r>
            <a:br>
              <a:rPr lang="ru-RU" sz="1800" dirty="0" smtClean="0">
                <a:solidFill>
                  <a:srgbClr val="002060"/>
                </a:solidFill>
                <a:latin typeface="Segoe Script" pitchFamily="34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Segoe Script" pitchFamily="34" charset="0"/>
              </a:rPr>
              <a:t>Легко справляясь с суетой?!</a:t>
            </a:r>
          </a:p>
          <a:p>
            <a:endParaRPr lang="ru-RU" dirty="0"/>
          </a:p>
        </p:txBody>
      </p:sp>
      <p:pic>
        <p:nvPicPr>
          <p:cNvPr id="39938" name="Picture 2" descr="http://hdwallz.ru/wallpapers/originals/7/mama_s_malyshom_risunok_1280x1024_5576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14201" r="14201"/>
          <a:stretch>
            <a:fillRect/>
          </a:stretch>
        </p:blipFill>
        <p:spPr bwMode="auto">
          <a:xfrm>
            <a:off x="457200" y="457200"/>
            <a:ext cx="4978400" cy="556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914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724128" y="620688"/>
            <a:ext cx="2962672" cy="5399112"/>
          </a:xfrm>
        </p:spPr>
        <p:txBody>
          <a:bodyPr/>
          <a:lstStyle/>
          <a:p>
            <a:r>
              <a:rPr lang="ru-RU" sz="2400" dirty="0" smtClean="0">
                <a:solidFill>
                  <a:srgbClr val="002060"/>
                </a:solidFill>
                <a:latin typeface="Segoe Script" pitchFamily="34" charset="0"/>
              </a:rPr>
              <a:t>Ответственна ее работа,</a:t>
            </a:r>
            <a:br>
              <a:rPr lang="ru-RU" sz="2400" dirty="0" smtClean="0">
                <a:solidFill>
                  <a:srgbClr val="002060"/>
                </a:solidFill>
                <a:latin typeface="Segoe Script" pitchFamily="34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Segoe Script" pitchFamily="34" charset="0"/>
              </a:rPr>
              <a:t>Быть мамой – это сложный труд!</a:t>
            </a:r>
            <a:br>
              <a:rPr lang="ru-RU" sz="2400" dirty="0" smtClean="0">
                <a:solidFill>
                  <a:srgbClr val="002060"/>
                </a:solidFill>
                <a:latin typeface="Segoe Script" pitchFamily="34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Segoe Script" pitchFamily="34" charset="0"/>
              </a:rPr>
              <a:t>Ежесекундная забота – </a:t>
            </a:r>
            <a:br>
              <a:rPr lang="ru-RU" sz="2400" dirty="0" smtClean="0">
                <a:solidFill>
                  <a:srgbClr val="002060"/>
                </a:solidFill>
                <a:latin typeface="Segoe Script" pitchFamily="34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Segoe Script" pitchFamily="34" charset="0"/>
              </a:rPr>
              <a:t>Ее все помнят, любят, ждут.</a:t>
            </a:r>
          </a:p>
          <a:p>
            <a:endParaRPr lang="ru-RU" dirty="0"/>
          </a:p>
        </p:txBody>
      </p:sp>
      <p:pic>
        <p:nvPicPr>
          <p:cNvPr id="40962" name="Picture 2" descr="http://tse1.mm.bing.net/th?&amp;id=OIP.M9e576b158e085b9313c450607397c761o0&amp;w=300&amp;h=300&amp;c=0&amp;pid=1.9&amp;rs=0&amp;p=0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6319" b="6319"/>
          <a:stretch>
            <a:fillRect/>
          </a:stretch>
        </p:blipFill>
        <p:spPr bwMode="auto">
          <a:xfrm>
            <a:off x="457200" y="457200"/>
            <a:ext cx="5051425" cy="556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914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436096" y="692696"/>
            <a:ext cx="3250704" cy="5327104"/>
          </a:xfrm>
        </p:spPr>
        <p:txBody>
          <a:bodyPr>
            <a:normAutofit fontScale="92500" lnSpcReduction="20000"/>
          </a:bodyPr>
          <a:lstStyle/>
          <a:p>
            <a:r>
              <a:rPr lang="ru-RU" sz="2200" dirty="0" smtClean="0">
                <a:solidFill>
                  <a:srgbClr val="002060"/>
                </a:solidFill>
                <a:latin typeface="Segoe Script" pitchFamily="34" charset="0"/>
              </a:rPr>
              <a:t>Нам мамы многое прощают,</a:t>
            </a:r>
            <a:br>
              <a:rPr lang="ru-RU" sz="2200" dirty="0" smtClean="0">
                <a:solidFill>
                  <a:srgbClr val="002060"/>
                </a:solidFill>
                <a:latin typeface="Segoe Script" pitchFamily="34" charset="0"/>
              </a:rPr>
            </a:br>
            <a:r>
              <a:rPr lang="ru-RU" sz="2200" dirty="0" smtClean="0">
                <a:solidFill>
                  <a:srgbClr val="002060"/>
                </a:solidFill>
                <a:latin typeface="Segoe Script" pitchFamily="34" charset="0"/>
              </a:rPr>
              <a:t>Не обижаясь, не браня.</a:t>
            </a:r>
            <a:br>
              <a:rPr lang="ru-RU" sz="2200" dirty="0" smtClean="0">
                <a:solidFill>
                  <a:srgbClr val="002060"/>
                </a:solidFill>
                <a:latin typeface="Segoe Script" pitchFamily="34" charset="0"/>
              </a:rPr>
            </a:br>
            <a:r>
              <a:rPr lang="ru-RU" sz="2200" dirty="0" smtClean="0">
                <a:solidFill>
                  <a:srgbClr val="002060"/>
                </a:solidFill>
                <a:latin typeface="Segoe Script" pitchFamily="34" charset="0"/>
              </a:rPr>
              <a:t>Лишь терпеливо объясняют,</a:t>
            </a:r>
            <a:br>
              <a:rPr lang="ru-RU" sz="2200" dirty="0" smtClean="0">
                <a:solidFill>
                  <a:srgbClr val="002060"/>
                </a:solidFill>
                <a:latin typeface="Segoe Script" pitchFamily="34" charset="0"/>
              </a:rPr>
            </a:br>
            <a:r>
              <a:rPr lang="ru-RU" sz="2200" dirty="0" smtClean="0">
                <a:solidFill>
                  <a:srgbClr val="002060"/>
                </a:solidFill>
                <a:latin typeface="Segoe Script" pitchFamily="34" charset="0"/>
              </a:rPr>
              <a:t>Не осуждая, не виня.</a:t>
            </a:r>
          </a:p>
          <a:p>
            <a:r>
              <a:rPr lang="ru-RU" sz="2200" dirty="0" smtClean="0">
                <a:solidFill>
                  <a:srgbClr val="002060"/>
                </a:solidFill>
                <a:latin typeface="Segoe Script" pitchFamily="34" charset="0"/>
              </a:rPr>
              <a:t>Где столько силы и терпенья</a:t>
            </a:r>
            <a:br>
              <a:rPr lang="ru-RU" sz="2200" dirty="0" smtClean="0">
                <a:solidFill>
                  <a:srgbClr val="002060"/>
                </a:solidFill>
                <a:latin typeface="Segoe Script" pitchFamily="34" charset="0"/>
              </a:rPr>
            </a:br>
            <a:r>
              <a:rPr lang="ru-RU" sz="2200" dirty="0" smtClean="0">
                <a:solidFill>
                  <a:srgbClr val="002060"/>
                </a:solidFill>
                <a:latin typeface="Segoe Script" pitchFamily="34" charset="0"/>
              </a:rPr>
              <a:t>Берут все мамы на земле?!</a:t>
            </a:r>
            <a:br>
              <a:rPr lang="ru-RU" sz="2200" dirty="0" smtClean="0">
                <a:solidFill>
                  <a:srgbClr val="002060"/>
                </a:solidFill>
                <a:latin typeface="Segoe Script" pitchFamily="34" charset="0"/>
              </a:rPr>
            </a:br>
            <a:r>
              <a:rPr lang="ru-RU" sz="2200" dirty="0" smtClean="0">
                <a:solidFill>
                  <a:srgbClr val="002060"/>
                </a:solidFill>
                <a:latin typeface="Segoe Script" pitchFamily="34" charset="0"/>
              </a:rPr>
              <a:t>Чтоб скрыть тревоги и волненья</a:t>
            </a:r>
            <a:br>
              <a:rPr lang="ru-RU" sz="2200" dirty="0" smtClean="0">
                <a:solidFill>
                  <a:srgbClr val="002060"/>
                </a:solidFill>
                <a:latin typeface="Segoe Script" pitchFamily="34" charset="0"/>
              </a:rPr>
            </a:br>
            <a:r>
              <a:rPr lang="ru-RU" sz="2200" dirty="0" smtClean="0">
                <a:solidFill>
                  <a:srgbClr val="002060"/>
                </a:solidFill>
                <a:latin typeface="Segoe Script" pitchFamily="34" charset="0"/>
              </a:rPr>
              <a:t>И счастье дать тебе и мне!</a:t>
            </a:r>
          </a:p>
          <a:p>
            <a:endParaRPr lang="ru-RU" dirty="0"/>
          </a:p>
        </p:txBody>
      </p:sp>
      <p:pic>
        <p:nvPicPr>
          <p:cNvPr id="41986" name="Picture 2" descr="http://tse1.mm.bing.net/th?&amp;id=OIP.M132e16301f193f497a2e227a59ded167o0&amp;w=300&amp;h=300&amp;c=0&amp;pid=1.9&amp;rs=0&amp;p=0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9661" r="9661"/>
          <a:stretch>
            <a:fillRect/>
          </a:stretch>
        </p:blipFill>
        <p:spPr bwMode="auto">
          <a:xfrm>
            <a:off x="457200" y="457200"/>
            <a:ext cx="4691063" cy="556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6348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76056" y="764704"/>
            <a:ext cx="3610744" cy="5616624"/>
          </a:xfrm>
        </p:spPr>
        <p:txBody>
          <a:bodyPr>
            <a:normAutofit fontScale="92500" lnSpcReduction="10000"/>
          </a:bodyPr>
          <a:lstStyle/>
          <a:p>
            <a:r>
              <a:rPr lang="ru-RU" sz="2000" dirty="0" smtClean="0">
                <a:solidFill>
                  <a:srgbClr val="C00000"/>
                </a:solidFill>
                <a:latin typeface="Segoe Script" pitchFamily="34" charset="0"/>
              </a:rPr>
              <a:t>Спасибо, мамочка, за нежность,</a:t>
            </a:r>
            <a:br>
              <a:rPr lang="ru-RU" sz="2000" dirty="0" smtClean="0">
                <a:solidFill>
                  <a:srgbClr val="C00000"/>
                </a:solidFill>
                <a:latin typeface="Segoe Script" pitchFamily="34" charset="0"/>
              </a:rPr>
            </a:br>
            <a:r>
              <a:rPr lang="ru-RU" sz="2000" dirty="0" smtClean="0">
                <a:solidFill>
                  <a:srgbClr val="C00000"/>
                </a:solidFill>
                <a:latin typeface="Segoe Script" pitchFamily="34" charset="0"/>
              </a:rPr>
              <a:t>Твою святую доброту!</a:t>
            </a:r>
            <a:br>
              <a:rPr lang="ru-RU" sz="2000" dirty="0" smtClean="0">
                <a:solidFill>
                  <a:srgbClr val="C00000"/>
                </a:solidFill>
                <a:latin typeface="Segoe Script" pitchFamily="34" charset="0"/>
              </a:rPr>
            </a:br>
            <a:r>
              <a:rPr lang="ru-RU" sz="2000" dirty="0" smtClean="0">
                <a:solidFill>
                  <a:srgbClr val="C00000"/>
                </a:solidFill>
                <a:latin typeface="Segoe Script" pitchFamily="34" charset="0"/>
              </a:rPr>
              <a:t>Любви вселенскую безбрежность,</a:t>
            </a:r>
            <a:br>
              <a:rPr lang="ru-RU" sz="2000" dirty="0" smtClean="0">
                <a:solidFill>
                  <a:srgbClr val="C00000"/>
                </a:solidFill>
                <a:latin typeface="Segoe Script" pitchFamily="34" charset="0"/>
              </a:rPr>
            </a:br>
            <a:r>
              <a:rPr lang="ru-RU" sz="2000" dirty="0" smtClean="0">
                <a:solidFill>
                  <a:srgbClr val="C00000"/>
                </a:solidFill>
                <a:latin typeface="Segoe Script" pitchFamily="34" charset="0"/>
              </a:rPr>
              <a:t>Терпенье, такт и теплоту!</a:t>
            </a:r>
          </a:p>
          <a:p>
            <a:r>
              <a:rPr lang="ru-RU" sz="2000" dirty="0" smtClean="0">
                <a:solidFill>
                  <a:srgbClr val="C00000"/>
                </a:solidFill>
                <a:latin typeface="Segoe Script" pitchFamily="34" charset="0"/>
              </a:rPr>
              <a:t>Ты дорога мне, ты – бесценна!</a:t>
            </a:r>
            <a:br>
              <a:rPr lang="ru-RU" sz="2000" dirty="0" smtClean="0">
                <a:solidFill>
                  <a:srgbClr val="C00000"/>
                </a:solidFill>
                <a:latin typeface="Segoe Script" pitchFamily="34" charset="0"/>
              </a:rPr>
            </a:br>
            <a:r>
              <a:rPr lang="ru-RU" sz="2000" dirty="0" smtClean="0">
                <a:solidFill>
                  <a:srgbClr val="C00000"/>
                </a:solidFill>
                <a:latin typeface="Segoe Script" pitchFamily="34" charset="0"/>
              </a:rPr>
              <a:t>Поймешь, поможешь и простишь…</a:t>
            </a:r>
            <a:br>
              <a:rPr lang="ru-RU" sz="2000" dirty="0" smtClean="0">
                <a:solidFill>
                  <a:srgbClr val="C00000"/>
                </a:solidFill>
                <a:latin typeface="Segoe Script" pitchFamily="34" charset="0"/>
              </a:rPr>
            </a:br>
            <a:r>
              <a:rPr lang="ru-RU" sz="2000" dirty="0" smtClean="0">
                <a:solidFill>
                  <a:srgbClr val="C00000"/>
                </a:solidFill>
                <a:latin typeface="Segoe Script" pitchFamily="34" charset="0"/>
              </a:rPr>
              <a:t>Твоя улыбка – драгоценна,</a:t>
            </a:r>
            <a:br>
              <a:rPr lang="ru-RU" sz="2000" dirty="0" smtClean="0">
                <a:solidFill>
                  <a:srgbClr val="C00000"/>
                </a:solidFill>
                <a:latin typeface="Segoe Script" pitchFamily="34" charset="0"/>
              </a:rPr>
            </a:br>
            <a:r>
              <a:rPr lang="ru-RU" sz="2000" dirty="0" smtClean="0">
                <a:solidFill>
                  <a:srgbClr val="C00000"/>
                </a:solidFill>
                <a:latin typeface="Segoe Script" pitchFamily="34" charset="0"/>
              </a:rPr>
              <a:t>Ты, улыбнувшись,- исцелишь!</a:t>
            </a:r>
          </a:p>
          <a:p>
            <a:endParaRPr lang="ru-RU" dirty="0"/>
          </a:p>
        </p:txBody>
      </p:sp>
      <p:pic>
        <p:nvPicPr>
          <p:cNvPr id="43010" name="Picture 2" descr="http://tse1.mm.bing.net/th?&amp;id=OIP.M8943c49a40782ff83c073db4c5e36778o2&amp;w=300&amp;h=300&amp;c=0&amp;pid=1.9&amp;rs=0&amp;p=0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14187" r="14187"/>
          <a:stretch>
            <a:fillRect/>
          </a:stretch>
        </p:blipFill>
        <p:spPr bwMode="auto">
          <a:xfrm>
            <a:off x="457200" y="457200"/>
            <a:ext cx="4330700" cy="52040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4168" y="692696"/>
            <a:ext cx="2602632" cy="5327104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Segoe Script" pitchFamily="34" charset="0"/>
              </a:rPr>
              <a:t>Знай, мама, ты – необходима!</a:t>
            </a:r>
            <a:br>
              <a:rPr lang="ru-RU" sz="2400" dirty="0" smtClean="0">
                <a:solidFill>
                  <a:srgbClr val="C00000"/>
                </a:solidFill>
                <a:latin typeface="Segoe Script" pitchFamily="34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Segoe Script" pitchFamily="34" charset="0"/>
              </a:rPr>
              <a:t>Нужна мне каждый миг и час!</a:t>
            </a:r>
            <a:br>
              <a:rPr lang="ru-RU" sz="2400" dirty="0" smtClean="0">
                <a:solidFill>
                  <a:srgbClr val="C00000"/>
                </a:solidFill>
                <a:latin typeface="Segoe Script" pitchFamily="34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Segoe Script" pitchFamily="34" charset="0"/>
              </a:rPr>
              <a:t>Ты – обожаема, любима,</a:t>
            </a:r>
            <a:br>
              <a:rPr lang="ru-RU" sz="2400" dirty="0" smtClean="0">
                <a:solidFill>
                  <a:srgbClr val="C00000"/>
                </a:solidFill>
                <a:latin typeface="Segoe Script" pitchFamily="34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Segoe Script" pitchFamily="34" charset="0"/>
              </a:rPr>
              <a:t>Потом, недавно и сейчас!</a:t>
            </a:r>
          </a:p>
          <a:p>
            <a:endParaRPr lang="ru-RU" dirty="0"/>
          </a:p>
        </p:txBody>
      </p:sp>
      <p:pic>
        <p:nvPicPr>
          <p:cNvPr id="44034" name="Picture 2" descr="http://tse1.mm.bing.net/th?&amp;id=OIP.M1b6084c89700ccb517718481dc49da7ao0&amp;w=300&amp;h=300&amp;c=0&amp;pid=1.9&amp;rs=0&amp;p=0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13676" r="13676"/>
          <a:stretch>
            <a:fillRect/>
          </a:stretch>
        </p:blipFill>
        <p:spPr bwMode="auto">
          <a:xfrm>
            <a:off x="457200" y="457200"/>
            <a:ext cx="5051425" cy="556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</TotalTime>
  <Words>39</Words>
  <Application>Microsoft Office PowerPoint</Application>
  <PresentationFormat>Экран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Бумажная</vt:lpstr>
      <vt:lpstr>СЛОВО О МАМЕ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СЛОВО О МАМЕ</dc:title>
  <dc:creator>Кристина</dc:creator>
  <cp:lastModifiedBy>Кристина</cp:lastModifiedBy>
  <cp:revision>2</cp:revision>
  <dcterms:created xsi:type="dcterms:W3CDTF">2015-10-27T20:50:35Z</dcterms:created>
  <dcterms:modified xsi:type="dcterms:W3CDTF">2015-10-27T21:08:05Z</dcterms:modified>
</cp:coreProperties>
</file>