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87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440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5821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665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2129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13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759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91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911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82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600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67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52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839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088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437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FD25D-AC48-42A0-AFBD-2143F6CAA85F}" type="datetimeFigureOut">
              <a:rPr lang="ru-RU" smtClean="0"/>
              <a:t>20.10.2015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9F41ACB-7500-4730-97BB-F6F1EB8C427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73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7643" y="986050"/>
            <a:ext cx="8915399" cy="3476767"/>
          </a:xfrm>
        </p:spPr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«Диагностика игровой деятельности детей дошкольного возраста с нарушениями речи»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832144" y="5090614"/>
            <a:ext cx="601411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1 квалификационной категории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МАДОУ «Детский сад № 49 комбинированного вида»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Вахитовского района города Казани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Ситдикова Эльза Фердинантовна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902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9302" y="914400"/>
            <a:ext cx="8666328" cy="42853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5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398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37731" y="436728"/>
            <a:ext cx="10317707" cy="58412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- основной вид деятельности ребенка дошкольного возраста. "Для ребят дошкольного возраста - писала Н. К. Крупская, - игры имеют исключительное значение: игра для них - учеба, игра для них - труд, игра для них - серьезная форма воспитания".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 издавна изучают игры детей и взрослых, отыскивая их функции специфическое содержание сравнивая с другими видами деятельности. Необходимость в игре иногда объясняют, как необходимость дать выход чрезмерной жизненной силе. 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играх детей отражаются впечатления, полученные из окружающей жизни, из любимых книг; развиваются взаимоотношения со сверстниками и взрослыми. Игры способствуют развитию чувства коллективизма, воображения, инициативы, целеустремленности, сообразительности, организованности. В играх у детей уточняются представления об окружающей жизни, расширяется кругозор; развивается восприятие, мышление, внимание, речь, необходимые движения. Игры создают бодрое и радостное настроение ребенку.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963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9618" y="955343"/>
            <a:ext cx="9894626" cy="10235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68000" algn="just"/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работы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дети дошкольного возраста с нарушениями речи.</a:t>
            </a:r>
          </a:p>
          <a:p>
            <a:pPr indent="468000" algn="just"/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работы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игровая деятельность детей дошкольного возраста с нарушениями речи.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06220" y="2292825"/>
            <a:ext cx="9321421" cy="34665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68000" algn="just"/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диагностику игровой деятельности детей дошкольного возраста с нарушениями речи.</a:t>
            </a:r>
          </a:p>
          <a:p>
            <a:pPr indent="468000" algn="just"/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работы: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игровая деятельность детей дошкольного возраста с нарушениями речи отличается от игровой деятельности детей дошкольного возраста с нормой в речевом развитии.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626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7164" y="477672"/>
            <a:ext cx="8761863" cy="480401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68000" algn="just"/>
            <a:r>
              <a:rPr lang="ru-RU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исследования: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проанализировать сущность и специфику ОНР;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исследовать психолого-педагогическую характеристику детей дошкольного возраста;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изучить и проанализировать особенности игровой деятельности дошкольников;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представить результаты проведенного исследования.</a:t>
            </a:r>
          </a:p>
          <a:p>
            <a:pPr indent="468000" algn="just"/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680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19618" y="327546"/>
            <a:ext cx="10140286" cy="59777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ОНР (общее недоразвитие речи) – несформированность звуковой и смысловой сторон речи, выражающаяся в грубом или остаточном недоразвитии лексико-грамматических, фонетико-фонематических процессов и связной речи.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Широко используется взаимосвязь дидактической игры и занятия в воспитательном и обучающем воздействии на детей. Общим является направленность их содержания на ознакомление детей с предметами, фактами, явлениями окружающей жизни, на формировании правильного отношения к ним детей. Общим является и направленность игр и занятий на осуществление задач умственного воспитания: усвоение знаний умственной деятельности, познавательных интересов, способностей детей. Умственное воспитание – целенаправленное воздействие на развитие разнообразной активной, творческой, мыслительной деятельности детей, которое происходит и в дидактических играх, и на занятиях.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формами обучения детей обучения дошкольного возраста являются занятия и дидактическая игра. И на занятиях, и в игре развиваются знания, умения, навыки, отношения.</a:t>
            </a:r>
          </a:p>
          <a:p>
            <a:pPr indent="468000" algn="just"/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7491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92824" y="1160060"/>
            <a:ext cx="8338782" cy="48586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Психодиагностическое исследование проводилось на базе детского сада № 49 Казани. В круг исследования, включалось 20 детей 5-6 лет.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были разделены на две группы – 1 группа – контрольная группа (КГ)  - дети с нарушениями речи.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Экспериментальная группа (ЭГ) – дети с нормой речевого развития. Всего было исследовано в контрольной группе: мальчиков – 6, девочек – 4; и в экспериментальной группе: мальчиков – 5, девочек – 5.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исследовании использовался диагностический лист по определению уровня развития игровой деятельности детей: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629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9331451"/>
              </p:ext>
            </p:extLst>
          </p:nvPr>
        </p:nvGraphicFramePr>
        <p:xfrm>
          <a:off x="1774208" y="109184"/>
          <a:ext cx="9608024" cy="746232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298053"/>
                <a:gridCol w="2484399"/>
                <a:gridCol w="2825572"/>
              </a:tblGrid>
              <a:tr h="370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Шкалы 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Дети с нарушением речи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Дети с нормой речевого развития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Замысел игры 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Разнообразие замыслов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игровых задач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Разнообразие игровых задач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Самостоятельность при постановке задач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Разнообразие игровых действий с игрушками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7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Степень обобщенности игровых действий с игрушками 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Игровые действия с предметами-заместителями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Игровые действия с воображаемыми предметами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Принимает роль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Разнообразие волевых действий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Наличие ролевых высказываний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Выразительность ролевых высказываний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Ролевые высказывания 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Ролевая беседа 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Ролевая беседа возникает по инициативе 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Содержательность ролевой беседы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Вступает во взаимодействие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Ставит игровые задачи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Принимает игровые задачи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Длительность взаимодействия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404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Средний общий балл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</a:t>
                      </a:r>
                    </a:p>
                  </a:txBody>
                  <a:tcPr marL="26863" marR="26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005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665" y="550674"/>
            <a:ext cx="9848920" cy="5657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11043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9116" y="95534"/>
            <a:ext cx="10740788" cy="661916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- наиболее доступный для детей вид деятельности, способ переработки полученных из окружающего мира впечатлений. В игре ярко проявляются особенности мышления и воображения ребенка, его эмоциональность, активность, развивающаяся потребность в общении.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Интересная игра повышает умственную активность ребенка, и он может решить более трудную задачу, чем на занятии. Но это не значит, что занятия должны проводиться только в форме игры. Игра - это только один из методов, и она дает хорошие результаты только в сочетании с другими: наблюдениями, беседами, чтением и другими.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занимает большое место в системе физического, нравственного, трудового и эстетического воспитания. Ребенку нужна активная деятельность, способствующая повышению его жизненного тонуса, удовлетворяющая его интересы, социальные потребности.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имеет большое образовательное значение, она тесно связана с обучением на занятиях, с наблюдениями повседневной жизни.</a:t>
            </a:r>
          </a:p>
          <a:p>
            <a:pPr indent="468000" algn="just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 для детей дошкольного возраста – источник глобальных переживаний динамичности собственного Я, проба силы самовоздействия. Ребенок осваивает собственное психологическое пространство и возможность жизни в нем, что дает импульс к развитию всей личности в целом. </a:t>
            </a:r>
          </a:p>
          <a:p>
            <a:pPr algn="just"/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29435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76</TotalTime>
  <Words>810</Words>
  <Application>Microsoft Office PowerPoint</Application>
  <PresentationFormat>Широкоэкранный</PresentationFormat>
  <Paragraphs>100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Легкий дым</vt:lpstr>
      <vt:lpstr>«Диагностика игровой деятельности детей дошкольного возраста с нарушениями речи»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«Диагностика игровой деятельности детей дошкольного возраста с нарушениями речи»</dc:title>
  <dc:creator>Дом</dc:creator>
  <cp:lastModifiedBy>Эмиль Ситдиков</cp:lastModifiedBy>
  <cp:revision>9</cp:revision>
  <dcterms:created xsi:type="dcterms:W3CDTF">2015-04-23T15:08:14Z</dcterms:created>
  <dcterms:modified xsi:type="dcterms:W3CDTF">2015-10-20T20:13:14Z</dcterms:modified>
</cp:coreProperties>
</file>