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8143932" cy="10001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присмотра и оздоровления для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тубинфицированных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детей № 60»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 Татарстан, г.Нижнекамск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643866" cy="421484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класс по изготовлению снежинки из бумаги. Название : «Блестящие снежинки»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Рябцова Виктория Витальевна , воспитатель.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4040188" cy="639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Свернуть лист белой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бумаги пополам.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41209_1255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699032" cy="2643206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7818" y="1357298"/>
            <a:ext cx="3328982" cy="81757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 клей, ножницы, вырезанные квадраты ( один квадрат 5*5, 9*9 см.)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41209_1219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6450" y="2428868"/>
            <a:ext cx="322764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4283106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Карандашом рисуем контур по которому будем вырезать.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41209_1257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318030" cy="2428892"/>
          </a:xfrm>
          <a:prstGeom prst="round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2428868"/>
            <a:ext cx="4041775" cy="110806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Вырезаем с 2 сторон к центру.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41209_1258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4071942"/>
            <a:ext cx="4184651" cy="2487812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каждую сторону надрезаем не доходя до середины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41209_1259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Раскрываем в каждом листочке по три лепестка.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41209_130054_2C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4000504"/>
            <a:ext cx="4041775" cy="22734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лепесток у каждого листочка приклеиваем в центру.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41209_130243_3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167189" cy="23440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Аккуратно приклеиваем оставшиеся лепестки к центру.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41211_150121_8C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694612" y="2711776"/>
            <a:ext cx="2803602" cy="40951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4040188" cy="6397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Получается цветок белого цвета.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41209_1304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53669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тому же принципу приклеиваем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цветок.Только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теперь  вторые лепестки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цветка  приклеиваем между белыми лепестками.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41209_130859_2C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4214818"/>
            <a:ext cx="4041775" cy="22734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сделать много таких снежинок чередуя цвета.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41209_132417_6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498975" cy="117476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Такие снежинки будут украшением не только елки но и комнаты.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6" descr="IMG_20141209_135845_1C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1643050"/>
            <a:ext cx="4040188" cy="2272606"/>
          </a:xfrm>
        </p:spPr>
      </p:pic>
      <p:pic>
        <p:nvPicPr>
          <p:cNvPr id="10" name="Содержимое 6" descr="IMG_20141209_135845_1C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3013753"/>
            <a:ext cx="4039985" cy="22735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0141209_16060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643050"/>
            <a:ext cx="3500430" cy="520697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154</Words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дошкольное образовательное учреждение «Детский сад присмотра и оздоровления для тубинфицированных детей № 60» Республика Татарстан, г.Нижнекамск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рябцовы</dc:creator>
  <cp:lastModifiedBy>методист</cp:lastModifiedBy>
  <cp:revision>10</cp:revision>
  <dcterms:created xsi:type="dcterms:W3CDTF">2014-12-12T16:47:00Z</dcterms:created>
  <dcterms:modified xsi:type="dcterms:W3CDTF">2015-11-08T12:37:07Z</dcterms:modified>
</cp:coreProperties>
</file>