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5366F2-9A76-452A-B385-BAC5DA77D18C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DE3301-50EC-4576-93D6-7556803BBF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5366F2-9A76-452A-B385-BAC5DA77D18C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DE3301-50EC-4576-93D6-7556803BBF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5366F2-9A76-452A-B385-BAC5DA77D18C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DE3301-50EC-4576-93D6-7556803BBF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5366F2-9A76-452A-B385-BAC5DA77D18C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DE3301-50EC-4576-93D6-7556803BBF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5366F2-9A76-452A-B385-BAC5DA77D18C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DE3301-50EC-4576-93D6-7556803BBF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5366F2-9A76-452A-B385-BAC5DA77D18C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DE3301-50EC-4576-93D6-7556803BBF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5366F2-9A76-452A-B385-BAC5DA77D18C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DE3301-50EC-4576-93D6-7556803BBF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5366F2-9A76-452A-B385-BAC5DA77D18C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DE3301-50EC-4576-93D6-7556803BBF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5366F2-9A76-452A-B385-BAC5DA77D18C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DE3301-50EC-4576-93D6-7556803BBF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5366F2-9A76-452A-B385-BAC5DA77D18C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DE3301-50EC-4576-93D6-7556803BBF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5366F2-9A76-452A-B385-BAC5DA77D18C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DE3301-50EC-4576-93D6-7556803BBF0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45366F2-9A76-452A-B385-BAC5DA77D18C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7DE3301-50EC-4576-93D6-7556803BBF0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052736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Disasters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696296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             </a:t>
            </a:r>
            <a:r>
              <a:rPr lang="en-US" dirty="0" smtClean="0"/>
              <a:t>The author: Lyudmila Bamburova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             </a:t>
            </a:r>
            <a:r>
              <a:rPr lang="ru-RU" dirty="0" smtClean="0"/>
              <a:t>      </a:t>
            </a:r>
            <a:r>
              <a:rPr lang="en-US" dirty="0" smtClean="0"/>
              <a:t> English teacher 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ru-RU" sz="1800" dirty="0" smtClean="0"/>
          </a:p>
          <a:p>
            <a:pPr algn="l"/>
            <a:endParaRPr lang="ru-RU" sz="1800" dirty="0"/>
          </a:p>
          <a:p>
            <a:pPr algn="ctr"/>
            <a:r>
              <a:rPr lang="ru-RU" sz="1600" dirty="0" smtClean="0"/>
              <a:t>Филиал </a:t>
            </a:r>
            <a:r>
              <a:rPr lang="en-US" sz="1600" dirty="0" smtClean="0"/>
              <a:t>M</a:t>
            </a:r>
            <a:r>
              <a:rPr lang="ru-RU" sz="1600" dirty="0" smtClean="0"/>
              <a:t>БОУ «Новолядинская СОШ» в с. Тулиновка</a:t>
            </a:r>
          </a:p>
          <a:p>
            <a:pPr algn="ctr"/>
            <a:r>
              <a:rPr lang="ru-RU" sz="1600" dirty="0" smtClean="0"/>
              <a:t>        2015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61457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 descr="http://ppt4web.ru/images/40/2487/640/img10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1" b="10909"/>
          <a:stretch/>
        </p:blipFill>
        <p:spPr bwMode="auto">
          <a:xfrm>
            <a:off x="395536" y="404664"/>
            <a:ext cx="8424935" cy="59046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1334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 descr="http://ppt4web.ru/images/40/2487/640/img9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74" b="10130"/>
          <a:stretch/>
        </p:blipFill>
        <p:spPr bwMode="auto">
          <a:xfrm>
            <a:off x="395536" y="404664"/>
            <a:ext cx="8352928" cy="583264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556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://ppt4web.ru/images/40/2487/640/img12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8" b="10389"/>
          <a:stretch/>
        </p:blipFill>
        <p:spPr bwMode="auto">
          <a:xfrm>
            <a:off x="323527" y="292006"/>
            <a:ext cx="8496944" cy="59046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916514" y="3244334"/>
            <a:ext cx="33109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http://www.vigivanie.com/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16514" y="3707740"/>
            <a:ext cx="1701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http://ria.ru/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85933" y="2060848"/>
            <a:ext cx="2178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Resources: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89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&amp;Ucy;&amp;zhcy;&amp;acy;&amp;scy;&amp;ncy;&amp;ocy;&amp;iecy; &amp;rcy;&amp;acy;&amp;zcy;&amp;rcy;&amp;ucy;&amp;shcy;&amp;icy;&amp;tcy;&amp;iecy;&amp;lcy;&amp;softcy;&amp;ncy;&amp;ocy;&amp;iecy; &amp;zcy;&amp;iecy;&amp;mcy;&amp;lcy;&amp;yacy;&amp;tcy;&amp;rcy;&amp;iecy;&amp;scy;&amp;iecy;&amp;ncy;&amp;icy;&amp;iecy; &amp;pcy;&amp;rcy;&amp;ocy;&amp;icy;&amp;zcy;&amp;ocy;&amp;shcy;&amp;lcy;&amp;ocy; &amp;vcy; &amp;YAcy;&amp;pcy;&amp;ocy;&amp;ncy;&amp;icy;&amp;icy;.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424936" cy="568863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2219436" y="2967335"/>
            <a:ext cx="4705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Earthquake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161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0696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6" name="Рисунок 5" descr="http://ppt4web.ru/images/40/2487/640/img2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1" t="10909" r="5773" b="31949"/>
          <a:stretch/>
        </p:blipFill>
        <p:spPr bwMode="auto">
          <a:xfrm>
            <a:off x="395536" y="404664"/>
            <a:ext cx="8352928" cy="59046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0935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3" descr="http://ppt4web.ru/images/40/2487/640/img3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49" b="12076"/>
          <a:stretch/>
        </p:blipFill>
        <p:spPr bwMode="auto">
          <a:xfrm>
            <a:off x="395536" y="404664"/>
            <a:ext cx="8352928" cy="568863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417679" y="2967335"/>
            <a:ext cx="23086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Flood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996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resentation_frame" descr="http://ppt4web.ru/images/40/2487/640/img4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1" t="10650" r="6357" b="28831"/>
          <a:stretch/>
        </p:blipFill>
        <p:spPr bwMode="auto">
          <a:xfrm>
            <a:off x="323528" y="332656"/>
            <a:ext cx="8568952" cy="60486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4867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://ppt4web.ru/images/40/2487/640/img5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69" b="10130"/>
          <a:stretch/>
        </p:blipFill>
        <p:spPr bwMode="auto">
          <a:xfrm>
            <a:off x="395536" y="404664"/>
            <a:ext cx="8424936" cy="59046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2988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://ppt4web.ru/images/40/2487/640/img6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80" b="9870"/>
          <a:stretch/>
        </p:blipFill>
        <p:spPr bwMode="auto">
          <a:xfrm>
            <a:off x="323528" y="332656"/>
            <a:ext cx="8424935" cy="59046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1432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://ppt4web.ru/images/40/2487/640/img7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9" t="17922" r="5384" b="38701"/>
          <a:stretch/>
        </p:blipFill>
        <p:spPr bwMode="auto">
          <a:xfrm>
            <a:off x="395536" y="404664"/>
            <a:ext cx="8352928" cy="583264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7883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://ppt4web.ru/images/40/2487/640/img8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74" b="11948"/>
          <a:stretch/>
        </p:blipFill>
        <p:spPr bwMode="auto">
          <a:xfrm>
            <a:off x="323528" y="332656"/>
            <a:ext cx="8424936" cy="583264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828576" y="2967335"/>
            <a:ext cx="34868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Tsunami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926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64</TotalTime>
  <Words>36</Words>
  <Application>Microsoft Office PowerPoint</Application>
  <PresentationFormat>Экран (4:3)</PresentationFormat>
  <Paragraphs>16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Disasters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Created presentation: The pupil 8 G klasses Lazutov Nick</dc:title>
  <dc:creator>Лазутов</dc:creator>
  <cp:lastModifiedBy>Админ</cp:lastModifiedBy>
  <cp:revision>7</cp:revision>
  <dcterms:created xsi:type="dcterms:W3CDTF">2014-10-21T14:31:54Z</dcterms:created>
  <dcterms:modified xsi:type="dcterms:W3CDTF">2015-11-17T08:20:35Z</dcterms:modified>
</cp:coreProperties>
</file>