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D91C-285A-4103-8AAC-3B69AA9F620E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1589-B1DD-42D7-B077-5D0353948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400800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«Детский сад №120» г. Казани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Мастер класс</a:t>
            </a:r>
            <a:endParaRPr lang="ru-RU" b="1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Розы из кленовых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Листьев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Работу выполнила Данилова Е. А</a:t>
            </a:r>
          </a:p>
          <a:p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1. Предварительно вымойте листья водой</a:t>
            </a:r>
            <a:br>
              <a:rPr lang="ru-RU" sz="2400" b="1" dirty="0" smtClean="0"/>
            </a:br>
            <a:r>
              <a:rPr lang="ru-RU" sz="2400" b="1" dirty="0" smtClean="0"/>
              <a:t>2</a:t>
            </a:r>
            <a:r>
              <a:rPr lang="ru-RU" sz="2400" b="1" dirty="0" smtClean="0"/>
              <a:t>. Возьмите лист среднего </a:t>
            </a:r>
            <a:r>
              <a:rPr lang="ru-RU" sz="2400" b="1" dirty="0" smtClean="0"/>
              <a:t>размера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3. Первый лист сверните пополам, поперек центральной жилки - так, чтобы лицевая сторона листа оказалась снаружи. </a:t>
            </a:r>
            <a:endParaRPr lang="ru-RU" sz="2400" b="1" dirty="0"/>
          </a:p>
        </p:txBody>
      </p:sp>
      <p:pic>
        <p:nvPicPr>
          <p:cNvPr id="1026" name="Picture 2" descr="C:\Users\User\Desktop\Новая папка (4)\IMG_8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214554"/>
            <a:ext cx="3709729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4)\IMG_8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29000"/>
            <a:ext cx="3500462" cy="263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Сверните лист в трубочку, это будет сердцевиной розы</a:t>
            </a:r>
            <a:endParaRPr lang="ru-RU" b="1" dirty="0"/>
          </a:p>
        </p:txBody>
      </p:sp>
      <p:pic>
        <p:nvPicPr>
          <p:cNvPr id="1026" name="Picture 2" descr="C:\Users\User\Desktop\Новая папка (4)\IMG_8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000528" cy="3169613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4)\IMG_85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51545"/>
            <a:ext cx="3714776" cy="3077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229600" cy="242889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5. Возьмите второй лист, сложите пополам и поместите сзади сердцевины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</a:t>
            </a:r>
            <a:r>
              <a:rPr lang="ru-RU" dirty="0" smtClean="0"/>
              <a:t>. </a:t>
            </a:r>
            <a:r>
              <a:rPr lang="ru-RU" sz="4000" b="1" dirty="0" smtClean="0"/>
              <a:t>Отогните назад небольшой край, заверните вперед левую и правую часть листа</a:t>
            </a:r>
            <a:endParaRPr lang="ru-RU" sz="4000" b="1" dirty="0"/>
          </a:p>
        </p:txBody>
      </p:sp>
      <p:pic>
        <p:nvPicPr>
          <p:cNvPr id="2050" name="Picture 2" descr="C:\Users\User\Desktop\Новая папка (4)\IMG_8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071965" cy="3053975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4)\IMG_8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8</a:t>
            </a:r>
            <a:r>
              <a:rPr lang="ru-RU" sz="3600" b="1" dirty="0" smtClean="0"/>
              <a:t>. Выполните эти действия с другими листьями</a:t>
            </a:r>
            <a:endParaRPr lang="ru-RU" sz="3600" b="1" dirty="0"/>
          </a:p>
        </p:txBody>
      </p:sp>
      <p:pic>
        <p:nvPicPr>
          <p:cNvPr id="1026" name="Picture 2" descr="C:\Users\User\Desktop\Новая папка (4)\IMG_8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9070"/>
            <a:ext cx="2571768" cy="193145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4)\IMG_8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00240"/>
            <a:ext cx="2357454" cy="1770496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4)\IMG_86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46589"/>
            <a:ext cx="2428892" cy="1824147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4)\IMG_8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429132"/>
            <a:ext cx="2477003" cy="1860280"/>
          </a:xfrm>
          <a:prstGeom prst="rect">
            <a:avLst/>
          </a:prstGeom>
          <a:noFill/>
        </p:spPr>
      </p:pic>
      <p:pic>
        <p:nvPicPr>
          <p:cNvPr id="1030" name="Picture 6" descr="C:\Users\User\Desktop\Новая папка (4)\IMG_86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429132"/>
            <a:ext cx="2456370" cy="1844784"/>
          </a:xfrm>
          <a:prstGeom prst="rect">
            <a:avLst/>
          </a:prstGeom>
          <a:noFill/>
        </p:spPr>
      </p:pic>
      <p:pic>
        <p:nvPicPr>
          <p:cNvPr id="1031" name="Picture 7" descr="C:\Users\User\Desktop\Новая папка (4)\IMG_8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1" y="4399725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</a:t>
            </a:r>
            <a:r>
              <a:rPr lang="ru-RU" sz="4000" b="1" dirty="0" smtClean="0"/>
              <a:t>. Закрепите цветок нитками или скотчем у основания. Все стебли собираются.</a:t>
            </a:r>
            <a:endParaRPr lang="ru-RU" sz="4000" b="1" dirty="0"/>
          </a:p>
        </p:txBody>
      </p:sp>
      <p:pic>
        <p:nvPicPr>
          <p:cNvPr id="4098" name="Picture 2" descr="C:\Users\User\Desktop\Новая папка (4)\IMG_860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9682" y="3429000"/>
            <a:ext cx="3709728" cy="2786082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4)\IMG_860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8665" y="2285992"/>
            <a:ext cx="3456044" cy="259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Осенний букет из кленовых листьев готов!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1. Предварительно вымойте листья водой 2. Возьмите лист среднего размера 3. Первый лист сверните пополам, поперек центральной жилки - так, чтобы лицевая сторона листа оказалась снаружи. </vt:lpstr>
      <vt:lpstr>4. Сверните лист в трубочку, это будет сердцевиной розы</vt:lpstr>
      <vt:lpstr>5. Возьмите второй лист, сложите пополам и поместите сзади сердцевины</vt:lpstr>
      <vt:lpstr>7. Отогните назад небольшой край, заверните вперед левую и правую часть листа</vt:lpstr>
      <vt:lpstr>8. Выполните эти действия с другими листьями</vt:lpstr>
      <vt:lpstr>8. Закрепите цветок нитками или скотчем у основания. Все стебли собираются.</vt:lpstr>
      <vt:lpstr>Осенний букет из кленовых листьев готов!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User</dc:creator>
  <cp:lastModifiedBy>User</cp:lastModifiedBy>
  <cp:revision>8</cp:revision>
  <dcterms:created xsi:type="dcterms:W3CDTF">2015-11-19T10:39:11Z</dcterms:created>
  <dcterms:modified xsi:type="dcterms:W3CDTF">2015-11-20T18:09:59Z</dcterms:modified>
</cp:coreProperties>
</file>