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63" r:id="rId3"/>
    <p:sldId id="258" r:id="rId4"/>
    <p:sldId id="259" r:id="rId5"/>
    <p:sldId id="264" r:id="rId6"/>
    <p:sldId id="265" r:id="rId7"/>
    <p:sldId id="266" r:id="rId8"/>
    <p:sldId id="270" r:id="rId9"/>
    <p:sldId id="272" r:id="rId10"/>
    <p:sldId id="273" r:id="rId11"/>
    <p:sldId id="274" r:id="rId12"/>
    <p:sldId id="276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9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4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7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6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4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81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1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7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5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5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4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26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9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03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5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F46617-07D5-444E-9127-FFF0E8D98481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3D3E21-79D8-4D2B-921F-5414FBB93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5103" y="3304145"/>
            <a:ext cx="6815669" cy="1515533"/>
          </a:xfrm>
        </p:spPr>
        <p:txBody>
          <a:bodyPr/>
          <a:lstStyle/>
          <a:p>
            <a:r>
              <a:rPr lang="ru-RU" sz="6600" dirty="0" smtClean="0"/>
              <a:t>Какой праздник мы отмечаем</a:t>
            </a:r>
            <a:r>
              <a:rPr lang="ru-RU" sz="6600" dirty="0" smtClean="0">
                <a:solidFill>
                  <a:srgbClr val="FF0000"/>
                </a:solidFill>
              </a:rPr>
              <a:t> 9 мая?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5" y="0"/>
            <a:ext cx="7766500" cy="71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62" y="150125"/>
            <a:ext cx="10168467" cy="6058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260" y="6208836"/>
            <a:ext cx="888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Щитляк</a:t>
            </a:r>
            <a:r>
              <a:rPr lang="ru-RU" sz="2800" dirty="0" smtClean="0"/>
              <a:t> Иван Иосифович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23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792" y="-42336"/>
            <a:ext cx="47339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717" y="-42336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3341" y="2799179"/>
            <a:ext cx="6815669" cy="1515533"/>
          </a:xfrm>
        </p:spPr>
        <p:txBody>
          <a:bodyPr/>
          <a:lstStyle/>
          <a:p>
            <a:r>
              <a:rPr lang="ru-RU" dirty="0" smtClean="0"/>
              <a:t>Сколько лет длилась </a:t>
            </a:r>
            <a:r>
              <a:rPr lang="ru-RU" dirty="0" smtClean="0">
                <a:solidFill>
                  <a:srgbClr val="FF0000"/>
                </a:solidFill>
              </a:rPr>
              <a:t>Великая Отечественная война?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0" y="285750"/>
            <a:ext cx="8890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6989" y="2962952"/>
            <a:ext cx="6815669" cy="1515533"/>
          </a:xfrm>
        </p:spPr>
        <p:txBody>
          <a:bodyPr/>
          <a:lstStyle/>
          <a:p>
            <a:r>
              <a:rPr lang="ru-RU" dirty="0" smtClean="0"/>
              <a:t>Какой город находился в блокадном кольце </a:t>
            </a:r>
            <a:r>
              <a:rPr lang="ru-RU" dirty="0" smtClean="0">
                <a:solidFill>
                  <a:srgbClr val="FF0000"/>
                </a:solidFill>
              </a:rPr>
              <a:t>872 дня?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60" y="368490"/>
            <a:ext cx="8693624" cy="5795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60" y="368490"/>
            <a:ext cx="8693624" cy="60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6989" y="3044839"/>
            <a:ext cx="6815669" cy="1515533"/>
          </a:xfrm>
        </p:spPr>
        <p:txBody>
          <a:bodyPr/>
          <a:lstStyle/>
          <a:p>
            <a:r>
              <a:rPr lang="ru-RU" dirty="0" smtClean="0"/>
              <a:t>Сколько лет мы отмечаем в этом году со </a:t>
            </a:r>
            <a:r>
              <a:rPr lang="ru-RU" dirty="0" smtClean="0">
                <a:solidFill>
                  <a:srgbClr val="FF0000"/>
                </a:solidFill>
              </a:rPr>
              <a:t>дня победы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869" y="376424"/>
            <a:ext cx="8414522" cy="62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03" y="159423"/>
            <a:ext cx="8030661" cy="602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403" y="6184119"/>
            <a:ext cx="890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Путинцев Дмитрий Тихонович и Путинцева Раиса Давыдовна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744" y="148517"/>
            <a:ext cx="8945977" cy="67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29" b="18005"/>
          <a:stretch/>
        </p:blipFill>
        <p:spPr>
          <a:xfrm>
            <a:off x="4572221" y="235973"/>
            <a:ext cx="6317362" cy="6331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683" y="3007843"/>
            <a:ext cx="328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Васильев Егор Андреевич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29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672" y="0"/>
            <a:ext cx="8370626" cy="6277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4811" y="6237027"/>
            <a:ext cx="860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Козловцев</a:t>
            </a:r>
            <a:r>
              <a:rPr lang="ru-RU" sz="2800" dirty="0" smtClean="0"/>
              <a:t> Геннадий Андреевич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2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06" r="5283" b="53288"/>
          <a:stretch/>
        </p:blipFill>
        <p:spPr>
          <a:xfrm>
            <a:off x="0" y="1357590"/>
            <a:ext cx="12442232" cy="41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070" y="-169032"/>
            <a:ext cx="5054708" cy="6903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78" y="-124633"/>
            <a:ext cx="4074544" cy="68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50</Words>
  <Application>Microsoft Office PowerPoint</Application>
  <PresentationFormat>Произвольный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Какой праздник мы отмечаем 9 мая?</vt:lpstr>
      <vt:lpstr>Сколько лет длилась Великая Отечественная война?</vt:lpstr>
      <vt:lpstr>Какой город находился в блокадном кольце 872 дня?</vt:lpstr>
      <vt:lpstr>Сколько лет мы отмечаем в этом году со дня победы?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d.valikoff@gmail.com</cp:lastModifiedBy>
  <cp:revision>23</cp:revision>
  <dcterms:created xsi:type="dcterms:W3CDTF">2015-05-04T16:12:05Z</dcterms:created>
  <dcterms:modified xsi:type="dcterms:W3CDTF">2015-12-03T08:08:00Z</dcterms:modified>
</cp:coreProperties>
</file>