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124744"/>
            <a:ext cx="7772400" cy="1470025"/>
          </a:xfrm>
        </p:spPr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6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Вода-водичка</a:t>
            </a:r>
            <a:endParaRPr lang="ru-RU" sz="66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3068960"/>
            <a:ext cx="6400800" cy="1752600"/>
          </a:xfrm>
        </p:spPr>
        <p:txBody>
          <a:bodyPr/>
          <a:lstStyle/>
          <a:p>
            <a:r>
              <a:rPr lang="ru-RU" dirty="0" smtClean="0"/>
              <a:t>Презентация для </a:t>
            </a:r>
            <a:r>
              <a:rPr lang="ru-RU" dirty="0" smtClean="0"/>
              <a:t>работы с детьми ясельного </a:t>
            </a:r>
            <a:r>
              <a:rPr lang="ru-RU" dirty="0" smtClean="0"/>
              <a:t>возраста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012160" y="4926108"/>
            <a:ext cx="27324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Воспитатель ГБДОУ №120</a:t>
            </a:r>
          </a:p>
          <a:p>
            <a:r>
              <a:rPr lang="ru-RU" dirty="0" smtClean="0"/>
              <a:t>Беля Л.Е.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0252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179903"/>
            <a:ext cx="3810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Вода вокруг нас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2636912"/>
            <a:ext cx="5227063" cy="3897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50440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Зачем нужна вода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855715"/>
            <a:ext cx="3095625" cy="228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054" y="3855716"/>
            <a:ext cx="4381500" cy="228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1545624"/>
            <a:ext cx="3095625" cy="21869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74"/>
          <a:stretch/>
        </p:blipFill>
        <p:spPr bwMode="auto">
          <a:xfrm>
            <a:off x="4346054" y="1545624"/>
            <a:ext cx="4381500" cy="21757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57988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514357"/>
            <a:ext cx="2961117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Такая разна вода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98" y="2514357"/>
            <a:ext cx="2821209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665" y="2514357"/>
            <a:ext cx="3240360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964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Стихи о воде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/>
              <a:t>Река, и озеро, и пруд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Всегда нас летом в гости ждут,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В жару приятно очутиться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И у ручья — воды напиться.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Повсюду, всем вода нужна: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Она и кораблям важна,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Плывут что на морском просторе,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Пшенице, спеющей на поле...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И для людей, и для зверей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Нет ничего воды ценней.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Водой всем нужно дорожить,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Ведь без нее нам не прожить!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216991"/>
            <a:ext cx="3886200" cy="561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650208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34</Words>
  <Application>Microsoft Office PowerPoint</Application>
  <PresentationFormat>Экран (4:3)</PresentationFormat>
  <Paragraphs>9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Вода-водичка</vt:lpstr>
      <vt:lpstr>Вода вокруг нас</vt:lpstr>
      <vt:lpstr>Зачем нужна вода</vt:lpstr>
      <vt:lpstr>Такая разна вода</vt:lpstr>
      <vt:lpstr>Стихи о воде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Вода-водичка</dc:title>
  <cp:lastModifiedBy>FuckYouBill</cp:lastModifiedBy>
  <cp:revision>2</cp:revision>
  <dcterms:modified xsi:type="dcterms:W3CDTF">2015-11-23T19:20:39Z</dcterms:modified>
</cp:coreProperties>
</file>