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57" r:id="rId6"/>
    <p:sldId id="263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D63B-A25D-4329-AC94-BC3ABD4CFAF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B488-6B77-4B03-B31A-9CFF65AD473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sakura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D63B-A25D-4329-AC94-BC3ABD4CFAF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B488-6B77-4B03-B31A-9CFF65AD4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D63B-A25D-4329-AC94-BC3ABD4CFAF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B488-6B77-4B03-B31A-9CFF65AD4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D63B-A25D-4329-AC94-BC3ABD4CFAF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B488-6B77-4B03-B31A-9CFF65AD4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D63B-A25D-4329-AC94-BC3ABD4CFAF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B488-6B77-4B03-B31A-9CFF65AD4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D63B-A25D-4329-AC94-BC3ABD4CFAF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B488-6B77-4B03-B31A-9CFF65AD4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D63B-A25D-4329-AC94-BC3ABD4CFAF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B488-6B77-4B03-B31A-9CFF65AD4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D63B-A25D-4329-AC94-BC3ABD4CFAF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B488-6B77-4B03-B31A-9CFF65AD4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D63B-A25D-4329-AC94-BC3ABD4CFAF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B488-6B77-4B03-B31A-9CFF65AD4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D63B-A25D-4329-AC94-BC3ABD4CFAF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B488-6B77-4B03-B31A-9CFF65AD4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D63B-A25D-4329-AC94-BC3ABD4CFAF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B488-6B77-4B03-B31A-9CFF65AD4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6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агетная рамка 7"/>
          <p:cNvSpPr/>
          <p:nvPr userDrawn="1"/>
        </p:nvSpPr>
        <p:spPr>
          <a:xfrm>
            <a:off x="0" y="0"/>
            <a:ext cx="9144000" cy="6858000"/>
          </a:xfrm>
          <a:prstGeom prst="bevel">
            <a:avLst>
              <a:gd name="adj" fmla="val 2662"/>
            </a:avLst>
          </a:prstGeom>
          <a:solidFill>
            <a:srgbClr val="FFCCFF"/>
          </a:solidFill>
          <a:ln>
            <a:solidFill>
              <a:srgbClr val="FF99FF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_5452e_d151e5b8_XL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 flipV="1">
            <a:off x="0" y="142852"/>
            <a:ext cx="2168136" cy="15716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1D63B-A25D-4329-AC94-BC3ABD4CFAF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8B488-6B77-4B03-B31A-9CFF65AD4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p=1&amp;text=%D1%84%D0%BB%D0%B0%D0%B3%20%D1%8F%D0%BF%D0%BE%D0%BD%D0%B8%D0%B8%20%D1%84%D0%BE%D1%82%D0%BE&amp;fp=1&amp;pos=32&amp;uinfo=ww-1266-wh-644-fw-1041-fh-448-pd-1.25&amp;rpt=simage&amp;img_url=http://www.newsru.co.il/pict/id/large/510437_20120403052829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text=%D1%8F%D0%BF%D0%BE%D0%BD%D0%B8%D1%8F%20%D1%84%D0%BE%D1%82%D0%BE&amp;fp=0&amp;pos=6&amp;uinfo=ww-1266-wh-644-fw-1041-fh-448-pd-1&amp;rpt=simage&amp;img_url=http://oboi.kards.qip.ru/images/wallpaper/39/58/22585_1024_768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text=%D0%BF%D0%B0%D0%B3%D0%BE%D0%B4%D1%8B%20%D1%8F%D0%BF%D0%BE%D0%BD%D0%B8%D0%B8&amp;fp=0&amp;pos=22&amp;uinfo=ww-1266-wh-644-fw-1041-fh-448-pd-1.25&amp;rpt=simage&amp;img_url=http://www.e-janaika.net/gallery/images/pagoda1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images.yandex.ru/yandsearch?text=%D0%BF%D0%B0%D0%B3%D0%BE%D0%B4%D1%8B%20%D1%8F%D0%BF%D0%BE%D0%BD%D0%B8%D0%B8&amp;fp=0&amp;pos=23&amp;uinfo=ww-1266-wh-644-fw-1041-fh-448-pd-1.25&amp;rpt=simage&amp;img_url=http://www.e1.ru/news/images/296/674/296674/j3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hyperlink" Target="http://images.yandex.ru/yandsearch?p=4&amp;text=%D1%8F%D0%BF%D0%BE%D0%BD%D0%B8%D1%8F%20%D1%84%D0%BE%D1%82%D0%BE&amp;fp=4&amp;pos=120&amp;uinfo=ww-1266-wh-644-fw-1041-fh-448-pd-1&amp;rpt=simage&amp;img_url=http://101dizain.ru/wp-content/uploads/2011/07/06-rg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p=7&amp;text=%D1%8F%D0%BF%D0%BE%D0%BD%D0%B8%D1%8F%20%D1%84%D0%BE%D1%82%D0%BE&amp;fp=7&amp;pos=219&amp;uinfo=ww-1266-wh-644-fw-1041-fh-448-pd-1&amp;rpt=simage&amp;img_url=http://img0.liveinternet.ru/images/attach/c/5/89/161/89161464_ya0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.vologda.ru/~vipusknik/2008/ryabinina/ikebana.htm" TargetMode="External"/><Relationship Id="rId3" Type="http://schemas.openxmlformats.org/officeDocument/2006/relationships/hyperlink" Target="http://www.saratov-lepnina.ru/info/slovar/201.html" TargetMode="External"/><Relationship Id="rId7" Type="http://schemas.openxmlformats.org/officeDocument/2006/relationships/hyperlink" Target="http://vedaslav.ru/nasled_pred/353-geroi-skazaniy-ilya-muromec.html" TargetMode="External"/><Relationship Id="rId2" Type="http://schemas.openxmlformats.org/officeDocument/2006/relationships/hyperlink" Target="http://fakty.ictv.ua/ru/index/read-news/id/148239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www4.com/w7000/2129448.htm" TargetMode="External"/><Relationship Id="rId5" Type="http://schemas.openxmlformats.org/officeDocument/2006/relationships/hyperlink" Target="http://www.e1.ru/news/spool/news_id-296674.html" TargetMode="External"/><Relationship Id="rId10" Type="http://schemas.openxmlformats.org/officeDocument/2006/relationships/hyperlink" Target="http://prizyvnikmoy.ru/forum/52-703-105" TargetMode="External"/><Relationship Id="rId4" Type="http://schemas.openxmlformats.org/officeDocument/2006/relationships/hyperlink" Target="http://www.e-janaika.net/gallery/pagoda.htm" TargetMode="External"/><Relationship Id="rId9" Type="http://schemas.openxmlformats.org/officeDocument/2006/relationships/hyperlink" Target="http://www.phototuts.ru/index.php?kat=222&amp;page=1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772400" cy="1470025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Япония - Страна восходящего солнца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068960"/>
            <a:ext cx="7097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(Приложение к  занятию «Япония – Страна восходящего солнца»)</a:t>
            </a:r>
            <a:endParaRPr lang="ru-RU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91680" y="4437112"/>
            <a:ext cx="4824536" cy="136815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В.А.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Чаккиева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/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800" b="1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НДОУ «Детский сад №17</a:t>
            </a:r>
          </a:p>
          <a:p>
            <a:pPr lvl="0"/>
            <a:r>
              <a:rPr lang="ru-RU" sz="1800" b="1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ОАО «РЖД» </a:t>
            </a:r>
          </a:p>
          <a:p>
            <a:pPr lvl="0"/>
            <a:r>
              <a:rPr lang="ru-RU" sz="1800" b="1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ст. Медвежья Гора </a:t>
            </a:r>
          </a:p>
          <a:p>
            <a:pPr lvl="0"/>
            <a:r>
              <a:rPr lang="ru-RU" sz="1800" b="1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Октябрьской железной дороги</a:t>
            </a:r>
          </a:p>
          <a:p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ffects1.ru/olderfiles/5/B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04664"/>
            <a:ext cx="8568952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newz.ro/cache/images/496a8cfab40b67ed28d314acae9d6f5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260648"/>
            <a:ext cx="8424936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e-janaika.net/gallery/images/pagoda1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04664"/>
            <a:ext cx="3960440" cy="5904656"/>
          </a:xfrm>
          <a:prstGeom prst="rect">
            <a:avLst/>
          </a:prstGeom>
          <a:noFill/>
        </p:spPr>
      </p:pic>
      <p:pic>
        <p:nvPicPr>
          <p:cNvPr id="17412" name="Picture 4" descr="http://www.makoto.ru/photos/gallery/japan/pagodas/pagoda_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404664"/>
            <a:ext cx="3888432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-4752528" y="1628800"/>
            <a:ext cx="4752528" cy="260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52528" y="4409728"/>
            <a:ext cx="475252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stat17.privet.ru/lr/0a0bf1cc48a3ace1eef0e15eead1144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640" y="188640"/>
            <a:ext cx="6336704" cy="6431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20.privet.ru/lr/0b2882c4f9a3b4ec690aa3654f47510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32656"/>
            <a:ext cx="4176464" cy="6192688"/>
          </a:xfrm>
          <a:prstGeom prst="rect">
            <a:avLst/>
          </a:prstGeom>
          <a:noFill/>
        </p:spPr>
      </p:pic>
      <p:pic>
        <p:nvPicPr>
          <p:cNvPr id="3" name="Picture 4" descr="http://img.qwled.com/i/5d2641d1e76215c698dbace7abbf79e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381000"/>
            <a:ext cx="4124647" cy="6216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87624" y="476672"/>
            <a:ext cx="6768752" cy="6120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2"/>
            </a:endParaRPr>
          </a:p>
          <a:p>
            <a:pPr algn="ctr"/>
            <a:r>
              <a:rPr lang="ru-RU" b="1" i="1" dirty="0" smtClean="0">
                <a:hlinkClick r:id="rId2"/>
              </a:rPr>
              <a:t>Источники:</a:t>
            </a:r>
          </a:p>
          <a:p>
            <a:pPr algn="ctr"/>
            <a:endParaRPr lang="ru-RU" b="1" i="1" dirty="0" smtClean="0">
              <a:hlinkClick r:id="rId2"/>
            </a:endParaRPr>
          </a:p>
          <a:p>
            <a:r>
              <a:rPr lang="ru-RU" dirty="0" smtClean="0">
                <a:hlinkClick r:id="rId2"/>
              </a:rPr>
              <a:t>- </a:t>
            </a:r>
            <a:r>
              <a:rPr lang="en-US" dirty="0" smtClean="0">
                <a:hlinkClick r:id="rId2"/>
              </a:rPr>
              <a:t>http://fakty.ictv.ua/ru/index/read-news/id/1482393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hlinkClick r:id="rId3"/>
              </a:rPr>
              <a:t>- </a:t>
            </a:r>
            <a:r>
              <a:rPr lang="en-US" dirty="0" smtClean="0">
                <a:hlinkClick r:id="rId3"/>
              </a:rPr>
              <a:t>http://www.saratov-lepnina.ru/info/slovar/201.html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hlinkClick r:id="rId4"/>
              </a:rPr>
              <a:t>- </a:t>
            </a:r>
            <a:r>
              <a:rPr lang="en-US" dirty="0" smtClean="0">
                <a:hlinkClick r:id="rId4"/>
              </a:rPr>
              <a:t>http://www.e-janaika.net/gallery/pagoda.htm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hlinkClick r:id="rId5"/>
              </a:rPr>
              <a:t>- </a:t>
            </a:r>
            <a:r>
              <a:rPr lang="en-US" dirty="0" smtClean="0">
                <a:hlinkClick r:id="rId5"/>
              </a:rPr>
              <a:t>http://www.e1.ru/news/spool/news_id-296674.html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hlinkClick r:id="rId6"/>
              </a:rPr>
              <a:t>- </a:t>
            </a:r>
            <a:r>
              <a:rPr lang="en-US" dirty="0" smtClean="0">
                <a:hlinkClick r:id="rId6"/>
              </a:rPr>
              <a:t>http://www.wwww4.com/w7000/2129448.htm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hlinkClick r:id="rId7"/>
              </a:rPr>
              <a:t>- </a:t>
            </a:r>
            <a:r>
              <a:rPr lang="en-US" dirty="0" smtClean="0">
                <a:hlinkClick r:id="rId7"/>
              </a:rPr>
              <a:t>http://vedaslav.ru/nasled_pred/353-geroi-skazaniy-ilya-muromec.html</a:t>
            </a:r>
            <a:endParaRPr lang="ru-RU" dirty="0" smtClean="0"/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en-US" dirty="0" smtClean="0">
                <a:hlinkClick r:id="rId8"/>
              </a:rPr>
              <a:t>http://www.edu.vologda.ru/~vipusknik/2008/ryabinina/ikebana.htm</a:t>
            </a:r>
            <a:endParaRPr lang="ru-RU" dirty="0" smtClean="0"/>
          </a:p>
          <a:p>
            <a:endParaRPr lang="ru-RU" dirty="0" smtClean="0"/>
          </a:p>
          <a:p>
            <a:r>
              <a:rPr lang="ru-RU" u="sng" dirty="0" smtClean="0">
                <a:hlinkClick r:id="rId9"/>
              </a:rPr>
              <a:t>- http://www.phototuts.ru/index.php?kat=222&amp;page=15</a:t>
            </a:r>
            <a:r>
              <a:rPr lang="ru-RU" dirty="0" smtClean="0"/>
              <a:t>  </a:t>
            </a:r>
            <a:r>
              <a:rPr lang="ru-RU" i="1" dirty="0" smtClean="0">
                <a:solidFill>
                  <a:srgbClr val="0070C0"/>
                </a:solidFill>
              </a:rPr>
              <a:t>(рамка)</a:t>
            </a:r>
          </a:p>
          <a:p>
            <a:endParaRPr lang="ru-RU" dirty="0" smtClean="0"/>
          </a:p>
          <a:p>
            <a:r>
              <a:rPr lang="ru-RU" u="sng" dirty="0" smtClean="0">
                <a:hlinkClick r:id="rId10"/>
              </a:rPr>
              <a:t>- http://prizyvnikmoy.ru/forum/52-703-105</a:t>
            </a:r>
            <a:r>
              <a:rPr lang="ru-RU" dirty="0" smtClean="0"/>
              <a:t>  </a:t>
            </a:r>
            <a:r>
              <a:rPr lang="ru-RU" i="1" dirty="0" smtClean="0">
                <a:solidFill>
                  <a:srgbClr val="0070C0"/>
                </a:solidFill>
              </a:rPr>
              <a:t>(ветка сакуры)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85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Япония - Страна восходящего солнца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Вера</cp:lastModifiedBy>
  <cp:revision>13</cp:revision>
  <dcterms:created xsi:type="dcterms:W3CDTF">2013-03-17T18:23:34Z</dcterms:created>
  <dcterms:modified xsi:type="dcterms:W3CDTF">2014-05-27T18:09:13Z</dcterms:modified>
</cp:coreProperties>
</file>