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256" autoAdjust="0"/>
  </p:normalViewPr>
  <p:slideViewPr>
    <p:cSldViewPr>
      <p:cViewPr varScale="1">
        <p:scale>
          <a:sx n="84" d="100"/>
          <a:sy n="84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A816D-F846-472D-9449-D54385B865E5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872D-3A21-4EA1-A69E-359437B63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3872D-3A21-4EA1-A69E-359437B6357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6983-9D20-4D5D-84F2-A10B52A59EEA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972AA2-0ECE-4E6F-B70B-F4CA8D63F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6983-9D20-4D5D-84F2-A10B52A59EEA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2AA2-0ECE-4E6F-B70B-F4CA8D63F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6983-9D20-4D5D-84F2-A10B52A59EEA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2AA2-0ECE-4E6F-B70B-F4CA8D63F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6983-9D20-4D5D-84F2-A10B52A59EEA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972AA2-0ECE-4E6F-B70B-F4CA8D63F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6983-9D20-4D5D-84F2-A10B52A59EEA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2AA2-0ECE-4E6F-B70B-F4CA8D63F5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6983-9D20-4D5D-84F2-A10B52A59EEA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2AA2-0ECE-4E6F-B70B-F4CA8D63F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6983-9D20-4D5D-84F2-A10B52A59EEA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F972AA2-0ECE-4E6F-B70B-F4CA8D63F5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6983-9D20-4D5D-84F2-A10B52A59EEA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2AA2-0ECE-4E6F-B70B-F4CA8D63F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6983-9D20-4D5D-84F2-A10B52A59EEA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2AA2-0ECE-4E6F-B70B-F4CA8D63F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6983-9D20-4D5D-84F2-A10B52A59EEA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2AA2-0ECE-4E6F-B70B-F4CA8D63F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6983-9D20-4D5D-84F2-A10B52A59EEA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2AA2-0ECE-4E6F-B70B-F4CA8D63F5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1C6983-9D20-4D5D-84F2-A10B52A59EEA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972AA2-0ECE-4E6F-B70B-F4CA8D63F5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7406640" cy="3312368"/>
          </a:xfrm>
        </p:spPr>
        <p:txBody>
          <a:bodyPr>
            <a:noAutofit/>
          </a:bodyPr>
          <a:lstStyle/>
          <a:p>
            <a:pPr algn="ctr"/>
            <a:r>
              <a:rPr lang="ru-RU" sz="6600" b="1" i="1" dirty="0" smtClean="0">
                <a:solidFill>
                  <a:srgbClr val="FF0000"/>
                </a:solidFill>
              </a:rPr>
              <a:t>Обозначение мягкости согласных с помощью мягкого знака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Формулируем правило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Чтобы указать на мягкость согласного на конце слова или перед другими согласными мы пишем </a:t>
            </a:r>
            <a:r>
              <a:rPr lang="ru-RU" sz="4400" b="1" dirty="0" smtClean="0"/>
              <a:t>мягкий знак</a:t>
            </a:r>
            <a:r>
              <a:rPr lang="ru-RU" sz="4400" dirty="0" smtClean="0"/>
              <a:t>.</a:t>
            </a:r>
          </a:p>
          <a:p>
            <a:r>
              <a:rPr lang="ru-RU" dirty="0" smtClean="0"/>
              <a:t>В</a:t>
            </a:r>
            <a:r>
              <a:rPr lang="ru-RU" sz="3600" dirty="0" smtClean="0"/>
              <a:t> сочетаниях </a:t>
            </a:r>
            <a:r>
              <a:rPr lang="ru-RU" sz="3600" b="1" dirty="0" smtClean="0"/>
              <a:t>Ч</a:t>
            </a:r>
            <a:r>
              <a:rPr lang="ru-RU" sz="3600" dirty="0" smtClean="0"/>
              <a:t> и </a:t>
            </a:r>
            <a:r>
              <a:rPr lang="ru-RU" sz="3600" b="1" dirty="0" smtClean="0"/>
              <a:t>Щ</a:t>
            </a:r>
            <a:r>
              <a:rPr lang="ru-RU" sz="3600" dirty="0" smtClean="0"/>
              <a:t> с другими согласными буквами мягкий знак для обозначения мягкости </a:t>
            </a:r>
            <a:r>
              <a:rPr lang="ru-RU" sz="3600" b="1" dirty="0" smtClean="0"/>
              <a:t>НЕ ПИШЕТСЯ</a:t>
            </a:r>
            <a:r>
              <a:rPr lang="ru-RU" sz="3600" dirty="0" smtClean="0"/>
              <a:t>!!!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36912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11000" dirty="0" smtClean="0">
                <a:solidFill>
                  <a:srgbClr val="FF0000"/>
                </a:solidFill>
              </a:rPr>
              <a:t>МОЛОДЦЫ !!!</a:t>
            </a:r>
            <a:endParaRPr lang="ru-RU" sz="1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План нашего урока: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686800" cy="4525963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1. Ставим цель поиска.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2. Изучаем фактический материал.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3. Выдвигаем гипотезу.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4.Проверяем гипотезу.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5. Исправляем гипотезу.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6. Формулируем правило.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Наша цель: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198884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научиться обозначать мягкость согласного с помощью </a:t>
            </a:r>
            <a:r>
              <a:rPr lang="ru-RU" sz="4000" b="1" smtClean="0"/>
              <a:t>мягкого знака.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Изучаем фактический материал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2276872"/>
          <a:ext cx="8686800" cy="3024336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1440161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3600" b="1" dirty="0" smtClean="0"/>
                        <a:t>БЫТ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3600" b="1" dirty="0" smtClean="0"/>
                        <a:t>УГОЛ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3600" dirty="0" smtClean="0"/>
                        <a:t>ДАЛ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3600" dirty="0" smtClean="0"/>
                        <a:t>БАНКА</a:t>
                      </a:r>
                      <a:endParaRPr lang="ru-RU" sz="3600" dirty="0"/>
                    </a:p>
                  </a:txBody>
                  <a:tcPr/>
                </a:tc>
              </a:tr>
              <a:tr h="1584175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3600" b="1" dirty="0" smtClean="0"/>
                        <a:t>БЫТЬ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3600" dirty="0" smtClean="0"/>
                        <a:t>УГОЛЬ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ДАЛЬ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БАНЬКА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Выдвигаем гипотезу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Мне кажется, что мягкий знак всегда используется для…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Проверяем нашу гипотезу</a:t>
            </a:r>
            <a:endParaRPr lang="ru-RU" sz="44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2348880"/>
          <a:ext cx="8686800" cy="2808312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1404744"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внучка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нянчить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мощный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вечный</a:t>
                      </a:r>
                      <a:endParaRPr lang="ru-RU" sz="2800" dirty="0"/>
                    </a:p>
                  </a:txBody>
                  <a:tcPr/>
                </a:tc>
              </a:tr>
              <a:tr h="1403568"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удачный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гонщик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барабанщик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хищник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Верна ли наша первая гипотеза?</a:t>
            </a:r>
            <a:endParaRPr lang="ru-RU" sz="4000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2204864"/>
          <a:ext cx="8686800" cy="2243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2243048">
                <a:tc>
                  <a:txBody>
                    <a:bodyPr/>
                    <a:lstStyle/>
                    <a:p>
                      <a:pPr algn="ctr"/>
                      <a:r>
                        <a:rPr lang="ru-RU" sz="9600" dirty="0" smtClean="0"/>
                        <a:t>да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dirty="0" smtClean="0"/>
                        <a:t>нет</a:t>
                      </a:r>
                      <a:endParaRPr lang="ru-RU" sz="9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Исправляем гипотезу</a:t>
            </a:r>
            <a:endParaRPr lang="ru-RU" sz="4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2060848"/>
          <a:ext cx="8686800" cy="2685896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4343400"/>
                <a:gridCol w="4343400"/>
              </a:tblGrid>
              <a:tr h="650701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день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гонщик</a:t>
                      </a:r>
                      <a:endParaRPr lang="ru-RU" sz="36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даль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внучка</a:t>
                      </a:r>
                      <a:endParaRPr lang="ru-RU" sz="36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апельсин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нянчить</a:t>
                      </a:r>
                      <a:endParaRPr lang="ru-RU" sz="3600" dirty="0"/>
                    </a:p>
                  </a:txBody>
                  <a:tcPr/>
                </a:tc>
              </a:tr>
              <a:tr h="66704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банька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удачный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Значит,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36912"/>
            <a:ext cx="8686800" cy="4525963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chemeClr val="accent4"/>
                </a:solidFill>
              </a:rPr>
              <a:t>мягкий знак НЕ ВСЕГДА употребляется для обозначения мягкости согласного</a:t>
            </a:r>
            <a:r>
              <a:rPr lang="ru-RU" sz="4400" dirty="0" smtClean="0">
                <a:solidFill>
                  <a:schemeClr val="accent4"/>
                </a:solidFill>
              </a:rPr>
              <a:t> </a:t>
            </a:r>
            <a:endParaRPr lang="ru-RU" sz="4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97</TotalTime>
  <Words>155</Words>
  <Application>Microsoft Office PowerPoint</Application>
  <PresentationFormat>Экран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Обозначение мягкости согласных с помощью мягкого знака</vt:lpstr>
      <vt:lpstr>План нашего урока:</vt:lpstr>
      <vt:lpstr>Наша цель:</vt:lpstr>
      <vt:lpstr>Изучаем фактический материал</vt:lpstr>
      <vt:lpstr>Выдвигаем гипотезу</vt:lpstr>
      <vt:lpstr>Проверяем нашу гипотезу</vt:lpstr>
      <vt:lpstr>Верна ли наша первая гипотеза?</vt:lpstr>
      <vt:lpstr>Исправляем гипотезу</vt:lpstr>
      <vt:lpstr>Значит,</vt:lpstr>
      <vt:lpstr>Формулируем правило</vt:lpstr>
      <vt:lpstr>МОЛОДЦЫ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Обозначение мягкости согласных с помощью Ь.</dc:title>
  <dc:creator>User</dc:creator>
  <cp:lastModifiedBy>User</cp:lastModifiedBy>
  <cp:revision>11</cp:revision>
  <dcterms:created xsi:type="dcterms:W3CDTF">2010-12-14T17:11:46Z</dcterms:created>
  <dcterms:modified xsi:type="dcterms:W3CDTF">2010-12-16T18:54:17Z</dcterms:modified>
</cp:coreProperties>
</file>