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8" r:id="rId4"/>
    <p:sldId id="267" r:id="rId5"/>
    <p:sldId id="266" r:id="rId6"/>
    <p:sldId id="269" r:id="rId7"/>
    <p:sldId id="271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3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93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66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65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27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8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2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85AD-07AE-4604-9B2E-DE3BEF60EDF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D79E0-F33C-4CFC-A720-B5A1D87C3B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84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kl.com.ua/index.php/gimnastika-dlya-glaz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1196752"/>
            <a:ext cx="63988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Гимнастика</a:t>
            </a:r>
          </a:p>
          <a:p>
            <a:pPr algn="ctr"/>
            <a:r>
              <a:rPr lang="ru-RU" sz="8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глаз</a:t>
            </a:r>
            <a:endParaRPr lang="ru-RU" sz="8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3496" y="4293096"/>
            <a:ext cx="63509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/>
              <a:t>Участник конкурса:</a:t>
            </a:r>
            <a:r>
              <a:rPr lang="ru-RU" sz="2000" dirty="0"/>
              <a:t> Енкова Наталья Евгеньевна.</a:t>
            </a:r>
          </a:p>
          <a:p>
            <a:pPr algn="r"/>
            <a:r>
              <a:rPr lang="ru-RU" sz="2000" b="1" dirty="0"/>
              <a:t>Место работы:</a:t>
            </a:r>
            <a:r>
              <a:rPr lang="ru-RU" sz="2000" dirty="0"/>
              <a:t> Муниципальное казенное общеобразовательное учреждение «Школа-интернат среднего (полного) общего образования» с. Самбург Пуровского района.</a:t>
            </a:r>
          </a:p>
          <a:p>
            <a:pPr algn="r"/>
            <a:r>
              <a:rPr lang="ru-RU" sz="2000" b="1" dirty="0"/>
              <a:t>Должность:</a:t>
            </a:r>
            <a:r>
              <a:rPr lang="ru-RU" sz="2000" dirty="0"/>
              <a:t> учитель технологии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9114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4357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296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198888" cy="297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9647" y="692696"/>
            <a:ext cx="4106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1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42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39647" y="692696"/>
            <a:ext cx="4106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2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465" y="1844824"/>
            <a:ext cx="829799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50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39647" y="692696"/>
            <a:ext cx="4106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3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37790" cy="448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74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39647" y="692696"/>
            <a:ext cx="4106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4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25628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404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39647" y="692696"/>
            <a:ext cx="4106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5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132857"/>
            <a:ext cx="8280920" cy="277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4716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919" y="0"/>
            <a:ext cx="9167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220660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http://www.monokl.com.ua/index.php/gimnastika-dlya-glaz.html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952852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Используемые Интернет-ресурсы: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11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 Саварковна</dc:creator>
  <cp:lastModifiedBy>Тамара Саварковна</cp:lastModifiedBy>
  <cp:revision>5</cp:revision>
  <dcterms:created xsi:type="dcterms:W3CDTF">2013-10-25T03:16:04Z</dcterms:created>
  <dcterms:modified xsi:type="dcterms:W3CDTF">2013-10-25T03:50:59Z</dcterms:modified>
</cp:coreProperties>
</file>