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65" autoAdjust="0"/>
  </p:normalViewPr>
  <p:slideViewPr>
    <p:cSldViewPr>
      <p:cViewPr varScale="1">
        <p:scale>
          <a:sx n="66" d="100"/>
          <a:sy n="66" d="100"/>
        </p:scale>
        <p:origin x="-11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51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99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0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83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59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56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66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3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6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19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C27F-F41A-4162-BB85-61F4497A4394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3CAA-2810-4571-944F-0AEDBFF64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03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4"/>
            <a:ext cx="9144000" cy="6873744"/>
          </a:xfrm>
          <a:blipFill>
            <a:blip r:embed="rId3" cstate="print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2339752" y="18448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познавательно-речевому развитию детей младшего возраста по теме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«Путешествие на осеннюю полянку»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275856" y="5733256"/>
            <a:ext cx="5486400" cy="5667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 1 кв. категории,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Мамышева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Ольга Анатольевна</a:t>
            </a:r>
            <a:endParaRPr kumimoji="0" lang="ru-RU" sz="6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56992"/>
            <a:ext cx="6192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использованием образовательных технологий: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игровых технологий;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 проблемного обучения;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технологии мастерских.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270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595">
        <p14:ripple/>
      </p:transition>
    </mc:Choice>
    <mc:Fallback>
      <p:transition spd="slow" advTm="35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формирование умения согласовывать глагол с существительным в роде и числе.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согласовывать глагол с существительным в роде и числе,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словарь (глаголы),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памяти, логического мышления, мелкой моторики рук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Нарисованная дверь с замком. Скамейка. Вырезанные из цветной бумаги листья деревьев разных видов. Лист ватмана с изображением  дуба, клёна, берёзы с 1-2 листьями на ветках. Изображение солнца, прикреплённое к палочке. Корзина с капустой, морковью. Игрушки: заяц и птица. Осенний лист. Мяч. Цветные фломастеры. Трафарет или шаблон для изображения листа дерева (дуба, клёна или берёзы). Лист дерева, вырезанный из белой бумаги на каждого ребёнка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752528" cy="36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5805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986">
        <p14:ripple/>
      </p:transition>
    </mc:Choice>
    <mc:Fallback>
      <p:transition spd="slow" advTm="29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Занятие проводится с подгруппой детей (6 человек). В групповую комнату входит воспитатель в костюме Осени.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Осень: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Здравствуйте, дети! Я - Осень. Предлагаю отправиться ко мне в гости на осеннюю полянку. Согласны? (Да.) Итак, в путь! (подводит детей к нарисованной двери с замком,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ищет ключ.)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Я,  кажется, потеряла ключ от замка! Помогите, пожалуйста, отпереть дверь!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Проводится пальчиковая игра «Замок». Дети выполняют движения вместе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воспитателем.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двери висит замок,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Кто открыть его бы смог?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Потянули, постучали, покрутили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открыли! (Открывает дверь.)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Спасибо вам за помощь. Проходите, пожалуйста. Вот мы и на осенней полянке (на полу лежит лист ватмана с изображением деревьев, он весь покрыт вырезанными из цветной бумаги листьями.)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Кто знает стихотворения об осени? (дети читают стихотворения по желанию).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Молодцы! Я тоже хочу рассказать стихотворение.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лесным тропинкам ходит - бродит осень.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Сколько свежих шишек у зелёных сосен!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листок  с берёзы  золотистой пчёлкой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Вьётся и летает над колючей ёлкой.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делает осень в этом стихотворении?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(ходит-бродит.)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что делает листок?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(вьётся, летает, желтеет, падает, кружится, ложится).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2\открытое занятие О.А. Мамышева 28.11.2012\IMG_1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19641" cy="3013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1807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511">
        <p14:ripple/>
      </p:transition>
    </mc:Choice>
    <mc:Fallback>
      <p:transition spd="slow" advTm="35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88640"/>
            <a:ext cx="4860032" cy="705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Посмотрите здесь на полянке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много листьев. Давайте присядем на скамейку и внимательно посмотрим на них. С каких деревьев эти листья? (Ответы детей.) Давайте превратимся в ветерок и подуем на листья.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Дети дуют сначала тихо, затем сильнее, затем сильно. Постепенно сдувают листья с ватмана.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Давайте попробуем изобразить наши листочки в движении на этой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картине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Вспоминаем, что делают наши листочки? (вьются, летают, желтеют, падают, кружатся, ложатся).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Дети, сидя или лёжа на полу, при помощи трафаретов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или пальчиками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рисуют листья в движении. Воспитатель подходит к каждому ребёнку и спрашивает: «Что делает твой листочек?». По окончании работы задаёт вопрос: «Что делают листья на осенней картине?». Дети по очереди называют глаголы (вьются, летают, желтеют, падают, кружатся, ложатся).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Сейчас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 снова назову слова-действия, а вы догадаетесь, к чему они относятся. Капает, льёт, идёт, моросит, барабанит, стучит (дождь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Правильно. Давайте и его изобразим на нашей картине (дети выполняют задание).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Вот мы и закончили осеннюю картинку. А теперь, присаживайтесь на скамейку. (Достаёт изображение солнышка). Даже солнышко вышло из-за туч, увидев нашу красивую картину!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Вы много рисовали, и глаза у вас устали. Закройте их и попробуйте носом нарисовать солнышко.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 носом рисуют в воздухе круг, лучи вокруг круга.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Отройте глаза. Они отдохнули!</a:t>
            </a:r>
          </a:p>
          <a:p>
            <a:pPr algn="just"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:\2\открытое занятие О.А. Мамышева 28.11.2012\IMG_1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" y="3501008"/>
            <a:ext cx="374178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2\открытое занятие О.А. Мамышева 28.11.2012\IMG_1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02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376">
        <p14:ripple/>
      </p:transition>
    </mc:Choice>
    <mc:Fallback>
      <p:transition spd="slow" advTm="3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Хорошее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время года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осень.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огороде поспевают овощи. Давайте их соберём.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выполняют движения в соответствии со словами, которые произносит воспитатель.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Мы картошку накопали,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Огурцы с гряды сорвали,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Выдернули всю морковку,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Срезали капусту ловко,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в корзине от земли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Вам подарок принесли.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выставляет корзину с капустой и морковью.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Здесь в корзине и морковка, и капуста. Кто из зверей, их очень любит?  (Зайчик).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Вот он, зайчик! (выставляет на скамейку игрушку). Он спрашивает, что вы знаете о том, что он умет делать?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Проводится игра «Кто что делает?». Дети стоят в кругу, передают друг другу мяч и говорят слова-действия, относящиеся к зайцу (скачет, петляет, линяет, убегает, грызёт, и т.д.). Затем в игру вводятся игрушка-птица и осенний лист.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Дети отвечают на вопрос: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«Что она (он) может (умеет) делать?»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Осень: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Вот и пришло время прощаться.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 хочу, подарить вам на память осенние листья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(достаёт листья, вырезанные из белой бумаги).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Ой, дождь смыл с них краски. Что же делать?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(Снова их раскрасить).</a:t>
            </a:r>
            <a:endParaRPr lang="ru-RU" dirty="0"/>
          </a:p>
        </p:txBody>
      </p:sp>
      <p:pic>
        <p:nvPicPr>
          <p:cNvPr id="5" name="Picture 3" descr="H:\осень\i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77" y="3501009"/>
            <a:ext cx="3816424" cy="3130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2081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010">
        <p14:ripple/>
      </p:transition>
    </mc:Choice>
    <mc:Fallback>
      <p:transition spd="slow" advTm="30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875</Words>
  <Application>Microsoft Office PowerPoint</Application>
  <PresentationFormat>Экран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MVK18</dc:creator>
  <cp:lastModifiedBy>ГБДОУ детский сад</cp:lastModifiedBy>
  <cp:revision>23</cp:revision>
  <dcterms:created xsi:type="dcterms:W3CDTF">2013-01-30T15:36:47Z</dcterms:created>
  <dcterms:modified xsi:type="dcterms:W3CDTF">2013-08-07T10:15:24Z</dcterms:modified>
</cp:coreProperties>
</file>