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203" autoAdjust="0"/>
    <p:restoredTop sz="86407" autoAdjust="0"/>
  </p:normalViewPr>
  <p:slideViewPr>
    <p:cSldViewPr>
      <p:cViewPr varScale="1">
        <p:scale>
          <a:sx n="127" d="100"/>
          <a:sy n="127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8285C-F5BE-4681-8D7C-D94C4700A1F3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268AE-5949-45BE-BE2D-6075B304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3243284"/>
          </a:xfrm>
          <a:noFill/>
        </p:spPr>
        <p:txBody>
          <a:bodyPr>
            <a:normAutofit fontScale="90000"/>
          </a:bodyPr>
          <a:lstStyle/>
          <a:p>
            <a:r>
              <a:rPr lang="ru-RU" sz="4400" b="1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6000" b="1" i="1" dirty="0"/>
              <a:t> Презентация</a:t>
            </a:r>
            <a:r>
              <a:rPr lang="ru-RU" sz="6000" b="1" i="1" dirty="0" smtClean="0"/>
              <a:t>: </a:t>
            </a:r>
            <a:br>
              <a:rPr lang="ru-RU" sz="6000" b="1" i="1" dirty="0" smtClean="0"/>
            </a:br>
            <a:r>
              <a:rPr lang="ru-RU" sz="6000" b="1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6000" b="1" i="1" dirty="0" smtClean="0"/>
              <a:t>Поделки своими руками</a:t>
            </a:r>
            <a:r>
              <a:rPr lang="ru-RU" sz="6000" b="1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rtl="0" eaLnBrk="1" latinLnBrk="0" hangingPunct="1"/>
            <a:endParaRPr lang="ru-RU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rtl="0" eaLnBrk="1" latinLnBrk="0" hangingPunct="1"/>
            <a:endParaRPr lang="ru-RU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786454"/>
            <a:ext cx="8786874" cy="857256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tx1"/>
                </a:solidFill>
              </a:rPr>
              <a:t>Воспитатель младшей группы ГБДОУ №29 Курортного района Санкт-Петербурга Даниловой  Наталии Алексеевны. </a:t>
            </a:r>
            <a:r>
              <a:rPr lang="en-US" sz="1800" i="1" dirty="0">
                <a:solidFill>
                  <a:schemeClr val="tx1"/>
                </a:solidFill>
              </a:rPr>
              <a:t>II</a:t>
            </a:r>
            <a:r>
              <a:rPr lang="ru-RU" sz="1800" i="1" dirty="0">
                <a:solidFill>
                  <a:schemeClr val="tx1"/>
                </a:solidFill>
              </a:rPr>
              <a:t> квартал 2014 г.</a:t>
            </a:r>
            <a:endParaRPr lang="ru-RU" sz="1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Задачи: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ru-RU" i="1" dirty="0" smtClean="0"/>
              <a:t>-</a:t>
            </a:r>
            <a:r>
              <a:rPr lang="ru-RU" i="1" dirty="0" smtClean="0"/>
              <a:t>Знакомить </a:t>
            </a:r>
            <a:r>
              <a:rPr lang="ru-RU" i="1" dirty="0" smtClean="0"/>
              <a:t>детей с растительным </a:t>
            </a:r>
            <a:r>
              <a:rPr lang="ru-RU" i="1" dirty="0" smtClean="0"/>
              <a:t>миром</a:t>
            </a:r>
            <a:r>
              <a:rPr lang="ru-RU" i="1" dirty="0" smtClean="0"/>
              <a:t>;</a:t>
            </a:r>
            <a:endParaRPr lang="ru-RU" i="1" dirty="0" smtClean="0"/>
          </a:p>
          <a:p>
            <a:r>
              <a:rPr lang="ru-RU" i="1" dirty="0" smtClean="0"/>
              <a:t>-</a:t>
            </a:r>
            <a:r>
              <a:rPr lang="ru-RU" i="1" dirty="0" smtClean="0"/>
              <a:t>развивать </a:t>
            </a:r>
            <a:r>
              <a:rPr lang="ru-RU" i="1" dirty="0" smtClean="0"/>
              <a:t>эмоции в процессе ознакомления;</a:t>
            </a:r>
          </a:p>
          <a:p>
            <a:r>
              <a:rPr lang="ru-RU" i="1" dirty="0" smtClean="0"/>
              <a:t>-</a:t>
            </a:r>
            <a:r>
              <a:rPr lang="ru-RU" i="1" dirty="0" smtClean="0"/>
              <a:t>расширять </a:t>
            </a:r>
            <a:r>
              <a:rPr lang="ru-RU" i="1" dirty="0" smtClean="0"/>
              <a:t>элементарные представления детей о природных явлениях</a:t>
            </a:r>
            <a:r>
              <a:rPr lang="ru-RU" i="1" dirty="0" smtClean="0"/>
              <a:t>;</a:t>
            </a:r>
            <a:endParaRPr lang="ru-RU" i="1" dirty="0" smtClean="0"/>
          </a:p>
          <a:p>
            <a:r>
              <a:rPr lang="ru-RU" i="1" dirty="0" smtClean="0"/>
              <a:t>-</a:t>
            </a:r>
            <a:r>
              <a:rPr lang="ru-RU" i="1" dirty="0" smtClean="0"/>
              <a:t>учить </a:t>
            </a:r>
            <a:r>
              <a:rPr lang="ru-RU" i="1" dirty="0" smtClean="0"/>
              <a:t>бережно относиться к природе</a:t>
            </a:r>
            <a:r>
              <a:rPr lang="ru-RU" i="1" dirty="0" smtClean="0"/>
              <a:t>;</a:t>
            </a:r>
            <a:endParaRPr lang="ru-RU" i="1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71414"/>
            <a:ext cx="5286412" cy="4214818"/>
          </a:xfrm>
          <a:prstGeom prst="rect">
            <a:avLst/>
          </a:prstGeom>
        </p:spPr>
      </p:pic>
      <p:pic>
        <p:nvPicPr>
          <p:cNvPr id="3" name="Рисунок 2" descr="IMG_9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357694"/>
            <a:ext cx="3643338" cy="24288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429250" y="274638"/>
            <a:ext cx="3714750" cy="394018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333333"/>
                </a:solidFill>
                <a:latin typeface="Calibri" pitchFamily="34" charset="0"/>
              </a:rPr>
              <a:t>Дети собирают природный материал для поделок.</a:t>
            </a:r>
            <a:br>
              <a:rPr lang="ru-RU" sz="32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3200" b="1" i="1" dirty="0" smtClean="0">
                <a:solidFill>
                  <a:srgbClr val="333333"/>
                </a:solidFill>
                <a:latin typeface="Calibri" pitchFamily="34" charset="0"/>
              </a:rPr>
              <a:t/>
            </a:r>
            <a:br>
              <a:rPr lang="ru-RU" sz="32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1800" b="1" i="1" dirty="0" smtClean="0">
                <a:solidFill>
                  <a:srgbClr val="333333"/>
                </a:solidFill>
                <a:latin typeface="Calibri" pitchFamily="34" charset="0"/>
              </a:rPr>
              <a:t>Скороговорка</a:t>
            </a:r>
            <a:r>
              <a:rPr lang="ru-RU" sz="1800" b="1" i="1" dirty="0" smtClean="0">
                <a:solidFill>
                  <a:srgbClr val="333333"/>
                </a:solidFill>
                <a:latin typeface="Calibri" pitchFamily="34" charset="0"/>
              </a:rPr>
              <a:t>: </a:t>
            </a:r>
            <a:br>
              <a:rPr lang="ru-RU" sz="18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  <a:t>Подружился </a:t>
            </a:r>
            <a: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  <a:t>мишка с мышкой,</a:t>
            </a:r>
            <a:r>
              <a:rPr lang="ru-RU" sz="2000" b="1" i="1" dirty="0" smtClean="0">
                <a:latin typeface="Calibri" pitchFamily="34" charset="0"/>
              </a:rPr>
              <a:t/>
            </a:r>
            <a:br>
              <a:rPr lang="ru-RU" sz="2000" b="1" i="1" dirty="0" smtClean="0"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  <a:t>Подарил ей мишка шишку.</a:t>
            </a:r>
            <a:r>
              <a:rPr lang="ru-RU" sz="2000" b="1" i="1" dirty="0" smtClean="0">
                <a:latin typeface="Calibri" pitchFamily="34" charset="0"/>
              </a:rPr>
              <a:t/>
            </a:r>
            <a:br>
              <a:rPr lang="ru-RU" sz="2000" b="1" i="1" dirty="0" smtClean="0"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  <a:t>Мышка шишке очень рада,</a:t>
            </a:r>
            <a:r>
              <a:rPr lang="ru-RU" sz="2000" b="1" i="1" dirty="0" smtClean="0">
                <a:latin typeface="Calibri" pitchFamily="34" charset="0"/>
              </a:rPr>
              <a:t/>
            </a:r>
            <a:br>
              <a:rPr lang="ru-RU" sz="2000" b="1" i="1" dirty="0" smtClean="0"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  <a:t>Шишка мышке как награда! </a:t>
            </a:r>
            <a:b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333333"/>
                </a:solidFill>
                <a:latin typeface="Calibri" pitchFamily="34" charset="0"/>
              </a:rPr>
              <a:t/>
            </a:r>
            <a:br>
              <a:rPr lang="ru-RU" sz="2000" b="1" i="1" dirty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2000" b="1" i="1" dirty="0" smtClean="0">
                <a:solidFill>
                  <a:srgbClr val="333333"/>
                </a:solidFill>
                <a:latin typeface="Calibri" pitchFamily="34" charset="0"/>
              </a:rPr>
              <a:t>(С.Михайлов)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4643446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Вот гуляет петушок –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Ярко красный гребешок.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Перья жаркие горят!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Как красив его наряд!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(Л</a:t>
            </a:r>
            <a:r>
              <a:rPr lang="ru-RU" b="1" i="1" dirty="0"/>
              <a:t>. </a:t>
            </a:r>
            <a:r>
              <a:rPr lang="ru-RU" b="1" i="1" dirty="0" smtClean="0"/>
              <a:t>Алейникова)</a:t>
            </a:r>
            <a:endParaRPr lang="ru-RU" b="1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9355.JPG"/>
          <p:cNvPicPr>
            <a:picLocks noChangeAspect="1"/>
          </p:cNvPicPr>
          <p:nvPr/>
        </p:nvPicPr>
        <p:blipFill>
          <a:blip r:embed="rId2" cstate="print">
            <a:lum bright="14000" contrast="-19000"/>
          </a:blip>
          <a:stretch>
            <a:fillRect/>
          </a:stretch>
        </p:blipFill>
        <p:spPr>
          <a:xfrm>
            <a:off x="71406" y="71414"/>
            <a:ext cx="4073236" cy="31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_9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124"/>
            <a:ext cx="4500562" cy="350043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243513" y="71414"/>
            <a:ext cx="3900487" cy="307183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Дети делают поделки из шишек.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600" i="1" dirty="0" smtClean="0"/>
              <a:t>Петушок</a:t>
            </a:r>
            <a:r>
              <a:rPr lang="ru-RU" sz="1600" i="1" baseline="0" dirty="0" smtClean="0"/>
              <a:t> </a:t>
            </a:r>
            <a:r>
              <a:rPr lang="ru-RU" sz="1600" i="1" baseline="0" dirty="0" smtClean="0"/>
              <a:t>-петушок «золотой гребешок», красная головушка,</a:t>
            </a:r>
            <a:r>
              <a:rPr lang="ru-RU" sz="1600" i="1" dirty="0" smtClean="0"/>
              <a:t> </a:t>
            </a:r>
            <a:r>
              <a:rPr lang="ru-RU" sz="1600" i="1" baseline="0" dirty="0" smtClean="0"/>
              <a:t>шелкова бородушка</a:t>
            </a:r>
            <a:r>
              <a:rPr lang="ru-RU" sz="2400" i="1" baseline="0" dirty="0" smtClean="0"/>
              <a:t>…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000504"/>
            <a:ext cx="38576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/>
              <a:t>Из кусочков пластилина,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>Камешков и шишек,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>И семян – делать павлинов,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>Петушков и мишек</a:t>
            </a:r>
            <a:r>
              <a:rPr lang="ru-RU" sz="1600" i="1" dirty="0" smtClean="0"/>
              <a:t>!</a:t>
            </a:r>
          </a:p>
          <a:p>
            <a:r>
              <a:rPr lang="ru-RU" sz="1600" i="1" dirty="0" smtClean="0"/>
              <a:t>(</a:t>
            </a:r>
            <a:r>
              <a:rPr lang="ru-RU" sz="1600" i="1" dirty="0" err="1" smtClean="0"/>
              <a:t>Буслова</a:t>
            </a:r>
            <a:r>
              <a:rPr lang="ru-RU" sz="1600" i="1" dirty="0" smtClean="0"/>
              <a:t> С.)</a:t>
            </a:r>
            <a:endParaRPr lang="ru-RU" sz="1600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9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5" y="71414"/>
            <a:ext cx="5159411" cy="3929090"/>
          </a:xfrm>
          <a:prstGeom prst="rect">
            <a:avLst/>
          </a:prstGeom>
        </p:spPr>
      </p:pic>
      <p:pic>
        <p:nvPicPr>
          <p:cNvPr id="4" name="Рисунок 3" descr="IMG_9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1461" y="4000504"/>
            <a:ext cx="3811101" cy="27860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214942" y="1"/>
            <a:ext cx="3929058" cy="4000500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solidFill>
                  <a:srgbClr val="333333"/>
                </a:solidFill>
                <a:latin typeface="Calibri" pitchFamily="34" charset="0"/>
              </a:rPr>
              <a:t>Делаем аппликации из круп</a:t>
            </a:r>
            <a:r>
              <a:rPr lang="ru-RU" sz="2500" b="1" i="1" dirty="0" smtClean="0">
                <a:solidFill>
                  <a:srgbClr val="333333"/>
                </a:solidFill>
                <a:latin typeface="Calibri" pitchFamily="34" charset="0"/>
              </a:rPr>
              <a:t> (рис, фасоль, горох..)</a:t>
            </a: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/>
            </a:r>
            <a:b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/>
            </a:r>
            <a:b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/>
            </a:r>
            <a:b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Мама-мама </a:t>
            </a: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посмотри ,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Бабочка какая ,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У нее большие глазки ,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Крылья желтые ,как в сказке ,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У нее полосочки 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И на крыльях  точечки .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Мы дадим ей червячка , 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Не спугнуть бы полчаса , 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Побегу за красками ,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Нарисую  глазки  ей.</a:t>
            </a: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latin typeface="Calibri" pitchFamily="34" charset="0"/>
              </a:rPr>
              <a:t/>
            </a:r>
            <a:br>
              <a:rPr lang="ru-RU" sz="1400" b="1" i="1" dirty="0" smtClean="0">
                <a:latin typeface="Calibri" pitchFamily="34" charset="0"/>
              </a:rPr>
            </a:br>
            <a:r>
              <a:rPr lang="ru-RU" sz="1400" b="1" i="1" dirty="0" smtClean="0">
                <a:latin typeface="Calibri" pitchFamily="34" charset="0"/>
              </a:rPr>
              <a:t>(</a:t>
            </a:r>
            <a:r>
              <a:rPr lang="ru-RU" sz="1400" b="1" i="1" dirty="0" smtClean="0">
                <a:solidFill>
                  <a:srgbClr val="333333"/>
                </a:solidFill>
                <a:latin typeface="Calibri" pitchFamily="34" charset="0"/>
              </a:rPr>
              <a:t>И. Крупинских.)</a:t>
            </a:r>
            <a:endParaRPr lang="ru-RU" sz="14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286256"/>
            <a:ext cx="49292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Есть цветы и есть коты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Небывалой красоты.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Там - цветы для красоты,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Тут - глазища и хвосты.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(Р</a:t>
            </a:r>
            <a:r>
              <a:rPr lang="ru-RU" b="1" i="1" dirty="0"/>
              <a:t>. </a:t>
            </a:r>
            <a:r>
              <a:rPr lang="ru-RU" b="1" i="1" dirty="0" smtClean="0"/>
              <a:t>Маскаева.)</a:t>
            </a:r>
          </a:p>
          <a:p>
            <a:pPr algn="ctr"/>
            <a:endParaRPr lang="ru-RU" b="1" i="1" dirty="0"/>
          </a:p>
          <a:p>
            <a:pPr algn="ctr"/>
            <a:endParaRPr lang="ru-RU" sz="2000" b="1" i="1" dirty="0"/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9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42852"/>
            <a:ext cx="4143372" cy="3357586"/>
          </a:xfrm>
          <a:prstGeom prst="rect">
            <a:avLst/>
          </a:prstGeom>
        </p:spPr>
      </p:pic>
      <p:pic>
        <p:nvPicPr>
          <p:cNvPr id="4" name="Рисунок 3" descr="IMG_9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4143372" cy="317896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4857752" cy="328612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2400" b="1" i="1" dirty="0" smtClean="0">
                <a:latin typeface="Calibri"/>
                <a:ea typeface="+mn-ea"/>
                <a:cs typeface="+mn-cs"/>
              </a:rPr>
              <a:t>Аппликации бабочек из круп. (манная крупа, фасоль, горох..)</a:t>
            </a:r>
            <a:br>
              <a:rPr lang="ru-RU" sz="2400" b="1" i="1" dirty="0" smtClean="0">
                <a:latin typeface="Calibri"/>
                <a:ea typeface="+mn-ea"/>
                <a:cs typeface="+mn-cs"/>
              </a:rPr>
            </a:br>
            <a:r>
              <a:rPr lang="ru-RU" sz="1600" b="1" i="1" dirty="0" smtClean="0">
                <a:latin typeface="Calibri"/>
                <a:ea typeface="+mn-ea"/>
                <a:cs typeface="+mn-cs"/>
              </a:rPr>
              <a:t/>
            </a:r>
            <a:br>
              <a:rPr lang="ru-RU" sz="1600" b="1" i="1" dirty="0" smtClean="0">
                <a:latin typeface="Calibri"/>
                <a:ea typeface="+mn-ea"/>
                <a:cs typeface="+mn-cs"/>
              </a:rPr>
            </a:br>
            <a:r>
              <a:rPr lang="ru-RU" sz="1600" b="1" i="1" dirty="0" smtClean="0">
                <a:latin typeface="Calibri"/>
                <a:ea typeface="+mn-ea"/>
                <a:cs typeface="+mn-cs"/>
              </a:rPr>
              <a:t/>
            </a:r>
            <a:br>
              <a:rPr lang="ru-RU" sz="1600" b="1" i="1" dirty="0" smtClean="0">
                <a:latin typeface="Calibri"/>
                <a:ea typeface="+mn-ea"/>
                <a:cs typeface="+mn-cs"/>
              </a:rPr>
            </a:br>
            <a:r>
              <a:rPr lang="ru-RU" sz="1600" b="1" i="1" dirty="0" smtClean="0">
                <a:latin typeface="Calibri"/>
                <a:ea typeface="+mn-ea"/>
                <a:cs typeface="+mn-cs"/>
              </a:rPr>
              <a:t>«</a:t>
            </a:r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Мы </a:t>
            </a:r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приклеим без труда</a:t>
            </a:r>
            <a:endParaRPr lang="ru-RU" sz="1600" dirty="0" smtClean="0"/>
          </a:p>
          <a:p>
            <a:pPr rtl="0" eaLnBrk="1" latinLnBrk="0" hangingPunct="1"/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бабочек и мишек,</a:t>
            </a:r>
            <a:endParaRPr lang="ru-RU" sz="1600" dirty="0" smtClean="0"/>
          </a:p>
          <a:p>
            <a:pPr rtl="0" eaLnBrk="1" latinLnBrk="0" hangingPunct="1"/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Все намажем ПВА</a:t>
            </a:r>
            <a:endParaRPr lang="ru-RU" sz="1600" dirty="0" smtClean="0"/>
          </a:p>
          <a:p>
            <a:pPr rtl="0" eaLnBrk="1" latinLnBrk="0" hangingPunct="1"/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и добавим шишек!</a:t>
            </a:r>
            <a:endParaRPr lang="ru-RU" sz="1600" dirty="0" smtClean="0"/>
          </a:p>
          <a:p>
            <a:pPr rtl="0" eaLnBrk="1" latinLnBrk="0" hangingPunct="1"/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(О. Данилова</a:t>
            </a:r>
            <a:r>
              <a:rPr lang="ru-RU" sz="1600" b="1" i="1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.)»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6" name="Рисунок 5" descr="IMG_9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76"/>
            <a:ext cx="4714908" cy="321471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ru-RU" dirty="0" smtClean="0"/>
              <a:t>Для детских поделок используем материалы: шишки, пластилин, крупы, ракушки, скорлупа грецких орехов, фасоль, горох, разноцветные перья  и т.д.</a:t>
            </a: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669900"/>
      </a:lt2>
      <a:accent1>
        <a:srgbClr val="F0A22E"/>
      </a:accent1>
      <a:accent2>
        <a:srgbClr val="7B7153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120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Презентация:  «Поделки своими руками»  </vt:lpstr>
      <vt:lpstr>Задачи:</vt:lpstr>
      <vt:lpstr>Дети собирают природный материал для поделок.  Скороговорка:  Подружился мишка с мышкой, Подарил ей мишка шишку. Мышка шишке очень рада, Шишка мышке как награда!   (С.Михайлов)</vt:lpstr>
      <vt:lpstr>Дети делают поделки из шишек.  Петушок -петушок «золотой гребешок», красная головушка, шелкова бородушка…</vt:lpstr>
      <vt:lpstr>Делаем аппликации из круп (рис, фасоль, горох..)   Мама-мама посмотри , Бабочка какая , У нее большие глазки , Крылья желтые ,как в сказке , У нее полосочки  И на крыльях  точечки . Мы дадим ей червячка ,  Не спугнуть бы полчаса ,  Побегу за красками , Нарисую  глазки  ей.  (И. Крупинских.)</vt:lpstr>
      <vt:lpstr>Аппликации бабочек из круп. (манная крупа, фасоль, горох..)   «Мы приклеим без труда  бабочек и мишек, Все намажем ПВА  и добавим шишек! (О. Данилова.)» </vt:lpstr>
      <vt:lpstr>Для детских поделок используем материалы: шишки, пластилин, крупы, ракушки, скорлупа грецких орехов, фасоль, горох, разноцветные перья  и т.д.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Презентация: «Маленькие шаги по большому городу»  </dc:title>
  <dc:creator>Olga</dc:creator>
  <cp:lastModifiedBy>Olga</cp:lastModifiedBy>
  <cp:revision>45</cp:revision>
  <dcterms:created xsi:type="dcterms:W3CDTF">2014-07-01T16:35:38Z</dcterms:created>
  <dcterms:modified xsi:type="dcterms:W3CDTF">2014-07-06T19:27:32Z</dcterms:modified>
</cp:coreProperties>
</file>