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57" r:id="rId12"/>
    <p:sldId id="268" r:id="rId13"/>
    <p:sldId id="269" r:id="rId14"/>
    <p:sldId id="26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2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69995-726E-4327-933F-813C36C7A461}" type="doc">
      <dgm:prSet loTypeId="urn:microsoft.com/office/officeart/2005/8/layout/hList7" loCatId="relationship" qsTypeId="urn:microsoft.com/office/officeart/2005/8/quickstyle/3d1" qsCatId="3D" csTypeId="urn:microsoft.com/office/officeart/2005/8/colors/colorful1" csCatId="colorful" phldr="1"/>
      <dgm:spPr/>
    </dgm:pt>
    <dgm:pt modelId="{B9406FD9-19E2-454E-9448-E816E33539E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Научное общество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B3ED3EF-6CFE-41DA-8A5E-4D1BF9546FDA}" type="parTrans" cxnId="{E866CE3A-234C-41AB-B5E2-06F90DABCE17}">
      <dgm:prSet/>
      <dgm:spPr/>
      <dgm:t>
        <a:bodyPr/>
        <a:lstStyle/>
        <a:p>
          <a:endParaRPr lang="ru-RU"/>
        </a:p>
      </dgm:t>
    </dgm:pt>
    <dgm:pt modelId="{26658541-97C3-4C2C-9E34-CCAA00AE631B}" type="sibTrans" cxnId="{E866CE3A-234C-41AB-B5E2-06F90DABCE17}">
      <dgm:prSet/>
      <dgm:spPr/>
      <dgm:t>
        <a:bodyPr/>
        <a:lstStyle/>
        <a:p>
          <a:endParaRPr lang="ru-RU"/>
        </a:p>
      </dgm:t>
    </dgm:pt>
    <dgm:pt modelId="{C6CFC02F-6ECA-4F15-AEC3-5DA3CFE72BC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Олимпиады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DC3085-8D20-4B5A-8FB6-925503CD563F}" type="parTrans" cxnId="{71E9E6D6-C849-4BEB-A50D-723075867EC9}">
      <dgm:prSet/>
      <dgm:spPr/>
      <dgm:t>
        <a:bodyPr/>
        <a:lstStyle/>
        <a:p>
          <a:endParaRPr lang="ru-RU"/>
        </a:p>
      </dgm:t>
    </dgm:pt>
    <dgm:pt modelId="{33995999-1081-4135-82E0-AE29C18F3EED}" type="sibTrans" cxnId="{71E9E6D6-C849-4BEB-A50D-723075867EC9}">
      <dgm:prSet/>
      <dgm:spPr/>
      <dgm:t>
        <a:bodyPr/>
        <a:lstStyle/>
        <a:p>
          <a:endParaRPr lang="ru-RU"/>
        </a:p>
      </dgm:t>
    </dgm:pt>
    <dgm:pt modelId="{5C6F79DF-A536-4CA2-B061-28FA63A7263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Проектная деятельность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7F887D8-47A8-4CF9-9463-CC7A53EFE034}" type="parTrans" cxnId="{E9C4A014-CCA1-4658-BE3E-54502B46E887}">
      <dgm:prSet/>
      <dgm:spPr/>
      <dgm:t>
        <a:bodyPr/>
        <a:lstStyle/>
        <a:p>
          <a:endParaRPr lang="ru-RU"/>
        </a:p>
      </dgm:t>
    </dgm:pt>
    <dgm:pt modelId="{EB79240E-038D-4A07-99F6-A08BBEA961D3}" type="sibTrans" cxnId="{E9C4A014-CCA1-4658-BE3E-54502B46E887}">
      <dgm:prSet/>
      <dgm:spPr/>
      <dgm:t>
        <a:bodyPr/>
        <a:lstStyle/>
        <a:p>
          <a:endParaRPr lang="ru-RU"/>
        </a:p>
      </dgm:t>
    </dgm:pt>
    <dgm:pt modelId="{649E4B84-3FC6-40F8-858D-82B212583100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Творческие конкурсы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A6952CE-1C63-47C4-B5E2-E542FA0CED7A}" type="parTrans" cxnId="{C59A601E-46CD-4410-9B17-9E535B515017}">
      <dgm:prSet/>
      <dgm:spPr/>
      <dgm:t>
        <a:bodyPr/>
        <a:lstStyle/>
        <a:p>
          <a:endParaRPr lang="ru-RU"/>
        </a:p>
      </dgm:t>
    </dgm:pt>
    <dgm:pt modelId="{8ADC9EEB-ACA6-4AB7-A079-C489F65C423E}" type="sibTrans" cxnId="{C59A601E-46CD-4410-9B17-9E535B515017}">
      <dgm:prSet/>
      <dgm:spPr/>
      <dgm:t>
        <a:bodyPr/>
        <a:lstStyle/>
        <a:p>
          <a:endParaRPr lang="ru-RU"/>
        </a:p>
      </dgm:t>
    </dgm:pt>
    <dgm:pt modelId="{3836A432-9727-4E7D-9081-031E79957CAE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Научно – практические конференции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32F79FF-C56D-4E41-83F2-1200195F2D2A}" type="parTrans" cxnId="{0265AAFC-BACA-4421-B388-E13D04254E7D}">
      <dgm:prSet/>
      <dgm:spPr/>
      <dgm:t>
        <a:bodyPr/>
        <a:lstStyle/>
        <a:p>
          <a:endParaRPr lang="ru-RU"/>
        </a:p>
      </dgm:t>
    </dgm:pt>
    <dgm:pt modelId="{E395560A-1016-4BAF-B275-6B5F1416A8D8}" type="sibTrans" cxnId="{0265AAFC-BACA-4421-B388-E13D04254E7D}">
      <dgm:prSet/>
      <dgm:spPr/>
      <dgm:t>
        <a:bodyPr/>
        <a:lstStyle/>
        <a:p>
          <a:endParaRPr lang="ru-RU"/>
        </a:p>
      </dgm:t>
    </dgm:pt>
    <dgm:pt modelId="{C26B2D6A-62CA-432D-BA20-EDC47BBA63CF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Кружковая работа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A1A68FF-FE79-41C5-8A2E-25EC3AA1CD52}" type="parTrans" cxnId="{F9FFF6C3-D9AA-4A4E-BDFF-7776EC6C4552}">
      <dgm:prSet/>
      <dgm:spPr/>
      <dgm:t>
        <a:bodyPr/>
        <a:lstStyle/>
        <a:p>
          <a:endParaRPr lang="ru-RU"/>
        </a:p>
      </dgm:t>
    </dgm:pt>
    <dgm:pt modelId="{3329D329-B22B-46ED-A0DF-E6EC9BF08717}" type="sibTrans" cxnId="{F9FFF6C3-D9AA-4A4E-BDFF-7776EC6C4552}">
      <dgm:prSet/>
      <dgm:spPr/>
      <dgm:t>
        <a:bodyPr/>
        <a:lstStyle/>
        <a:p>
          <a:endParaRPr lang="ru-RU"/>
        </a:p>
      </dgm:t>
    </dgm:pt>
    <dgm:pt modelId="{47B9B563-98D6-44C7-8BFC-1B5D9EA40BE5}" type="pres">
      <dgm:prSet presAssocID="{9B669995-726E-4327-933F-813C36C7A461}" presName="Name0" presStyleCnt="0">
        <dgm:presLayoutVars>
          <dgm:dir/>
          <dgm:resizeHandles val="exact"/>
        </dgm:presLayoutVars>
      </dgm:prSet>
      <dgm:spPr/>
    </dgm:pt>
    <dgm:pt modelId="{D9662F7D-1838-4C52-BA2D-317B431B3A3A}" type="pres">
      <dgm:prSet presAssocID="{9B669995-726E-4327-933F-813C36C7A461}" presName="fgShape" presStyleLbl="fgShp" presStyleIdx="0" presStyleCnt="1" custLinFactNeighborX="-755" custLinFactNeighborY="-5986"/>
      <dgm:spPr/>
    </dgm:pt>
    <dgm:pt modelId="{534C8651-2DA9-42C8-9252-52988664BDE2}" type="pres">
      <dgm:prSet presAssocID="{9B669995-726E-4327-933F-813C36C7A461}" presName="linComp" presStyleCnt="0"/>
      <dgm:spPr/>
    </dgm:pt>
    <dgm:pt modelId="{DA455457-7931-4B74-8896-3113E5FCFFD6}" type="pres">
      <dgm:prSet presAssocID="{B9406FD9-19E2-454E-9448-E816E33539EA}" presName="compNode" presStyleCnt="0"/>
      <dgm:spPr/>
    </dgm:pt>
    <dgm:pt modelId="{D918BC90-CEEA-495C-AC80-3CE90477D44D}" type="pres">
      <dgm:prSet presAssocID="{B9406FD9-19E2-454E-9448-E816E33539EA}" presName="bkgdShape" presStyleLbl="node1" presStyleIdx="0" presStyleCnt="6"/>
      <dgm:spPr/>
    </dgm:pt>
    <dgm:pt modelId="{EFA51969-5DA2-471F-8FB0-5164941D5C3A}" type="pres">
      <dgm:prSet presAssocID="{B9406FD9-19E2-454E-9448-E816E33539EA}" presName="nodeTx" presStyleLbl="node1" presStyleIdx="0" presStyleCnt="6">
        <dgm:presLayoutVars>
          <dgm:bulletEnabled val="1"/>
        </dgm:presLayoutVars>
      </dgm:prSet>
      <dgm:spPr/>
    </dgm:pt>
    <dgm:pt modelId="{971694EA-04C1-454C-9ED2-D7782B61396D}" type="pres">
      <dgm:prSet presAssocID="{B9406FD9-19E2-454E-9448-E816E33539EA}" presName="invisiNode" presStyleLbl="node1" presStyleIdx="0" presStyleCnt="6"/>
      <dgm:spPr/>
    </dgm:pt>
    <dgm:pt modelId="{5526531E-DFDF-46BF-96CB-CC0CFADFFFD8}" type="pres">
      <dgm:prSet presAssocID="{B9406FD9-19E2-454E-9448-E816E33539EA}" presName="imagNode" presStyleLbl="fgImgPlace1" presStyleIdx="0" presStyleCnt="6" custScaleX="1063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662086-C5C5-4D77-B8D2-259CD30E649F}" type="pres">
      <dgm:prSet presAssocID="{26658541-97C3-4C2C-9E34-CCAA00AE631B}" presName="sibTrans" presStyleLbl="sibTrans2D1" presStyleIdx="0" presStyleCnt="0"/>
      <dgm:spPr/>
    </dgm:pt>
    <dgm:pt modelId="{969FA8E2-99E0-43E2-9F7E-8521E06720BC}" type="pres">
      <dgm:prSet presAssocID="{C6CFC02F-6ECA-4F15-AEC3-5DA3CFE72BCB}" presName="compNode" presStyleCnt="0"/>
      <dgm:spPr/>
    </dgm:pt>
    <dgm:pt modelId="{FEABED9A-5064-40FB-BAD3-5DAC7EE03192}" type="pres">
      <dgm:prSet presAssocID="{C6CFC02F-6ECA-4F15-AEC3-5DA3CFE72BCB}" presName="bkgdShape" presStyleLbl="node1" presStyleIdx="1" presStyleCnt="6"/>
      <dgm:spPr/>
    </dgm:pt>
    <dgm:pt modelId="{EB14C1DA-2A64-49C7-8A0B-245DA89F73DA}" type="pres">
      <dgm:prSet presAssocID="{C6CFC02F-6ECA-4F15-AEC3-5DA3CFE72BCB}" presName="nodeTx" presStyleLbl="node1" presStyleIdx="1" presStyleCnt="6">
        <dgm:presLayoutVars>
          <dgm:bulletEnabled val="1"/>
        </dgm:presLayoutVars>
      </dgm:prSet>
      <dgm:spPr/>
    </dgm:pt>
    <dgm:pt modelId="{ED821A18-A618-4D8A-AC01-B88DA183D4B5}" type="pres">
      <dgm:prSet presAssocID="{C6CFC02F-6ECA-4F15-AEC3-5DA3CFE72BCB}" presName="invisiNode" presStyleLbl="node1" presStyleIdx="1" presStyleCnt="6"/>
      <dgm:spPr/>
    </dgm:pt>
    <dgm:pt modelId="{881BC8AB-836B-4027-84B2-357B847A15DF}" type="pres">
      <dgm:prSet presAssocID="{C6CFC02F-6ECA-4F15-AEC3-5DA3CFE72BCB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DE9A5B-0997-45FA-921E-E8A60221446A}" type="pres">
      <dgm:prSet presAssocID="{33995999-1081-4135-82E0-AE29C18F3EED}" presName="sibTrans" presStyleLbl="sibTrans2D1" presStyleIdx="0" presStyleCnt="0"/>
      <dgm:spPr/>
    </dgm:pt>
    <dgm:pt modelId="{F14277CE-7924-4F09-8DE7-81016CFC749C}" type="pres">
      <dgm:prSet presAssocID="{5C6F79DF-A536-4CA2-B061-28FA63A7263F}" presName="compNode" presStyleCnt="0"/>
      <dgm:spPr/>
    </dgm:pt>
    <dgm:pt modelId="{F22F6453-D7EC-4CB6-8A2E-65132E8E53D0}" type="pres">
      <dgm:prSet presAssocID="{5C6F79DF-A536-4CA2-B061-28FA63A7263F}" presName="bkgdShape" presStyleLbl="node1" presStyleIdx="2" presStyleCnt="6"/>
      <dgm:spPr/>
    </dgm:pt>
    <dgm:pt modelId="{23A97C7C-E304-4A80-8B07-FEC8B496987F}" type="pres">
      <dgm:prSet presAssocID="{5C6F79DF-A536-4CA2-B061-28FA63A7263F}" presName="nodeTx" presStyleLbl="node1" presStyleIdx="2" presStyleCnt="6">
        <dgm:presLayoutVars>
          <dgm:bulletEnabled val="1"/>
        </dgm:presLayoutVars>
      </dgm:prSet>
      <dgm:spPr/>
    </dgm:pt>
    <dgm:pt modelId="{08577B06-77B2-47D1-BEF1-E7DAAF6FEC1A}" type="pres">
      <dgm:prSet presAssocID="{5C6F79DF-A536-4CA2-B061-28FA63A7263F}" presName="invisiNode" presStyleLbl="node1" presStyleIdx="2" presStyleCnt="6"/>
      <dgm:spPr/>
    </dgm:pt>
    <dgm:pt modelId="{A9BD65F7-0E10-4010-ACBE-095EB9072EED}" type="pres">
      <dgm:prSet presAssocID="{5C6F79DF-A536-4CA2-B061-28FA63A7263F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3CFEA5E-DE3B-42FC-89FD-F01F2E49F6C1}" type="pres">
      <dgm:prSet presAssocID="{EB79240E-038D-4A07-99F6-A08BBEA961D3}" presName="sibTrans" presStyleLbl="sibTrans2D1" presStyleIdx="0" presStyleCnt="0"/>
      <dgm:spPr/>
    </dgm:pt>
    <dgm:pt modelId="{8BEC4396-B14A-403D-A56A-214C99A61370}" type="pres">
      <dgm:prSet presAssocID="{649E4B84-3FC6-40F8-858D-82B212583100}" presName="compNode" presStyleCnt="0"/>
      <dgm:spPr/>
    </dgm:pt>
    <dgm:pt modelId="{043BEAAD-6E7A-47A2-941E-DEFE3217F560}" type="pres">
      <dgm:prSet presAssocID="{649E4B84-3FC6-40F8-858D-82B212583100}" presName="bkgdShape" presStyleLbl="node1" presStyleIdx="3" presStyleCnt="6"/>
      <dgm:spPr/>
    </dgm:pt>
    <dgm:pt modelId="{61478552-1AFE-4C5D-809B-5C823E5C0136}" type="pres">
      <dgm:prSet presAssocID="{649E4B84-3FC6-40F8-858D-82B212583100}" presName="nodeTx" presStyleLbl="node1" presStyleIdx="3" presStyleCnt="6">
        <dgm:presLayoutVars>
          <dgm:bulletEnabled val="1"/>
        </dgm:presLayoutVars>
      </dgm:prSet>
      <dgm:spPr/>
    </dgm:pt>
    <dgm:pt modelId="{12A96E50-2053-4D6F-AC98-C271FE638104}" type="pres">
      <dgm:prSet presAssocID="{649E4B84-3FC6-40F8-858D-82B212583100}" presName="invisiNode" presStyleLbl="node1" presStyleIdx="3" presStyleCnt="6"/>
      <dgm:spPr/>
    </dgm:pt>
    <dgm:pt modelId="{3E491AF8-2CD1-42A5-885A-C3B378831F5F}" type="pres">
      <dgm:prSet presAssocID="{649E4B84-3FC6-40F8-858D-82B212583100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5FB6305-0527-4CF2-B336-18C54416887E}" type="pres">
      <dgm:prSet presAssocID="{8ADC9EEB-ACA6-4AB7-A079-C489F65C423E}" presName="sibTrans" presStyleLbl="sibTrans2D1" presStyleIdx="0" presStyleCnt="0"/>
      <dgm:spPr/>
    </dgm:pt>
    <dgm:pt modelId="{93730792-8296-4DBB-A577-B57E04213D48}" type="pres">
      <dgm:prSet presAssocID="{3836A432-9727-4E7D-9081-031E79957CAE}" presName="compNode" presStyleCnt="0"/>
      <dgm:spPr/>
    </dgm:pt>
    <dgm:pt modelId="{C33FFBEC-99F8-4540-A9ED-D4110C438D56}" type="pres">
      <dgm:prSet presAssocID="{3836A432-9727-4E7D-9081-031E79957CAE}" presName="bkgdShape" presStyleLbl="node1" presStyleIdx="4" presStyleCnt="6" custLinFactNeighborX="-303" custLinFactNeighborY="-977"/>
      <dgm:spPr/>
      <dgm:t>
        <a:bodyPr/>
        <a:lstStyle/>
        <a:p>
          <a:endParaRPr lang="ru-RU"/>
        </a:p>
      </dgm:t>
    </dgm:pt>
    <dgm:pt modelId="{EF6B9579-0394-41B8-BDEB-C9AE3D43CBCA}" type="pres">
      <dgm:prSet presAssocID="{3836A432-9727-4E7D-9081-031E79957CA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5116E-950E-4C9C-91F5-C51A2BF16942}" type="pres">
      <dgm:prSet presAssocID="{3836A432-9727-4E7D-9081-031E79957CAE}" presName="invisiNode" presStyleLbl="node1" presStyleIdx="4" presStyleCnt="6"/>
      <dgm:spPr/>
    </dgm:pt>
    <dgm:pt modelId="{C03E6C56-3E18-4EBC-A33B-E7B324F5400A}" type="pres">
      <dgm:prSet presAssocID="{3836A432-9727-4E7D-9081-031E79957CAE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13A5309-9919-468B-A7FC-2A80D5862754}" type="pres">
      <dgm:prSet presAssocID="{E395560A-1016-4BAF-B275-6B5F1416A8D8}" presName="sibTrans" presStyleLbl="sibTrans2D1" presStyleIdx="0" presStyleCnt="0"/>
      <dgm:spPr/>
    </dgm:pt>
    <dgm:pt modelId="{55385B82-48A0-4E0F-B670-EFE53218DD12}" type="pres">
      <dgm:prSet presAssocID="{C26B2D6A-62CA-432D-BA20-EDC47BBA63CF}" presName="compNode" presStyleCnt="0"/>
      <dgm:spPr/>
    </dgm:pt>
    <dgm:pt modelId="{F36F7A4A-5E6D-466C-8159-E2D5484A3994}" type="pres">
      <dgm:prSet presAssocID="{C26B2D6A-62CA-432D-BA20-EDC47BBA63CF}" presName="bkgdShape" presStyleLbl="node1" presStyleIdx="5" presStyleCnt="6"/>
      <dgm:spPr/>
    </dgm:pt>
    <dgm:pt modelId="{11CB1ABC-C21B-40E4-B78C-7D416E0FF20E}" type="pres">
      <dgm:prSet presAssocID="{C26B2D6A-62CA-432D-BA20-EDC47BBA63CF}" presName="nodeTx" presStyleLbl="node1" presStyleIdx="5" presStyleCnt="6">
        <dgm:presLayoutVars>
          <dgm:bulletEnabled val="1"/>
        </dgm:presLayoutVars>
      </dgm:prSet>
      <dgm:spPr/>
    </dgm:pt>
    <dgm:pt modelId="{CFC02BCA-E1A9-4EF9-B1CB-5BC72275BDE8}" type="pres">
      <dgm:prSet presAssocID="{C26B2D6A-62CA-432D-BA20-EDC47BBA63CF}" presName="invisiNode" presStyleLbl="node1" presStyleIdx="5" presStyleCnt="6"/>
      <dgm:spPr/>
    </dgm:pt>
    <dgm:pt modelId="{50EB6C78-2A12-437D-9626-2FCD28C48C43}" type="pres">
      <dgm:prSet presAssocID="{C26B2D6A-62CA-432D-BA20-EDC47BBA63CF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4ED67D6D-01DB-46D9-B1E3-5F04611FA2FF}" type="presOf" srcId="{E395560A-1016-4BAF-B275-6B5F1416A8D8}" destId="{B13A5309-9919-468B-A7FC-2A80D5862754}" srcOrd="0" destOrd="0" presId="urn:microsoft.com/office/officeart/2005/8/layout/hList7"/>
    <dgm:cxn modelId="{AAD97B54-5188-4B52-8BA5-2F48202FBC58}" type="presOf" srcId="{5C6F79DF-A536-4CA2-B061-28FA63A7263F}" destId="{23A97C7C-E304-4A80-8B07-FEC8B496987F}" srcOrd="1" destOrd="0" presId="urn:microsoft.com/office/officeart/2005/8/layout/hList7"/>
    <dgm:cxn modelId="{A5C65054-78DC-4E16-8F92-45F5E57F4444}" type="presOf" srcId="{C26B2D6A-62CA-432D-BA20-EDC47BBA63CF}" destId="{F36F7A4A-5E6D-466C-8159-E2D5484A3994}" srcOrd="0" destOrd="0" presId="urn:microsoft.com/office/officeart/2005/8/layout/hList7"/>
    <dgm:cxn modelId="{C6374614-E6E4-4F8C-801E-E0C90132F6D1}" type="presOf" srcId="{C6CFC02F-6ECA-4F15-AEC3-5DA3CFE72BCB}" destId="{FEABED9A-5064-40FB-BAD3-5DAC7EE03192}" srcOrd="0" destOrd="0" presId="urn:microsoft.com/office/officeart/2005/8/layout/hList7"/>
    <dgm:cxn modelId="{0BF394DF-AF54-421D-8640-CF3EE4E1FABD}" type="presOf" srcId="{B9406FD9-19E2-454E-9448-E816E33539EA}" destId="{D918BC90-CEEA-495C-AC80-3CE90477D44D}" srcOrd="0" destOrd="0" presId="urn:microsoft.com/office/officeart/2005/8/layout/hList7"/>
    <dgm:cxn modelId="{AA4F9677-B29D-42AE-B651-61AFE29598C2}" type="presOf" srcId="{C26B2D6A-62CA-432D-BA20-EDC47BBA63CF}" destId="{11CB1ABC-C21B-40E4-B78C-7D416E0FF20E}" srcOrd="1" destOrd="0" presId="urn:microsoft.com/office/officeart/2005/8/layout/hList7"/>
    <dgm:cxn modelId="{7AD0BB09-2054-4252-8E2E-1CFC5DBB05F4}" type="presOf" srcId="{3836A432-9727-4E7D-9081-031E79957CAE}" destId="{EF6B9579-0394-41B8-BDEB-C9AE3D43CBCA}" srcOrd="1" destOrd="0" presId="urn:microsoft.com/office/officeart/2005/8/layout/hList7"/>
    <dgm:cxn modelId="{7FA57EE6-7865-4EA7-8606-4D08D7B1D849}" type="presOf" srcId="{C6CFC02F-6ECA-4F15-AEC3-5DA3CFE72BCB}" destId="{EB14C1DA-2A64-49C7-8A0B-245DA89F73DA}" srcOrd="1" destOrd="0" presId="urn:microsoft.com/office/officeart/2005/8/layout/hList7"/>
    <dgm:cxn modelId="{93101AA9-A80D-447A-8B98-93B02676F177}" type="presOf" srcId="{26658541-97C3-4C2C-9E34-CCAA00AE631B}" destId="{B2662086-C5C5-4D77-B8D2-259CD30E649F}" srcOrd="0" destOrd="0" presId="urn:microsoft.com/office/officeart/2005/8/layout/hList7"/>
    <dgm:cxn modelId="{55F4F71C-17AD-4D47-949B-9936FDBE2285}" type="presOf" srcId="{B9406FD9-19E2-454E-9448-E816E33539EA}" destId="{EFA51969-5DA2-471F-8FB0-5164941D5C3A}" srcOrd="1" destOrd="0" presId="urn:microsoft.com/office/officeart/2005/8/layout/hList7"/>
    <dgm:cxn modelId="{49D19299-2550-4DDD-84ED-6608BD33A01F}" type="presOf" srcId="{9B669995-726E-4327-933F-813C36C7A461}" destId="{47B9B563-98D6-44C7-8BFC-1B5D9EA40BE5}" srcOrd="0" destOrd="0" presId="urn:microsoft.com/office/officeart/2005/8/layout/hList7"/>
    <dgm:cxn modelId="{D53ADEE2-9A38-49EB-86B8-6B6BD19F5B37}" type="presOf" srcId="{EB79240E-038D-4A07-99F6-A08BBEA961D3}" destId="{63CFEA5E-DE3B-42FC-89FD-F01F2E49F6C1}" srcOrd="0" destOrd="0" presId="urn:microsoft.com/office/officeart/2005/8/layout/hList7"/>
    <dgm:cxn modelId="{FDB1971D-6682-4B69-807C-46109BEB1613}" type="presOf" srcId="{33995999-1081-4135-82E0-AE29C18F3EED}" destId="{FDDE9A5B-0997-45FA-921E-E8A60221446A}" srcOrd="0" destOrd="0" presId="urn:microsoft.com/office/officeart/2005/8/layout/hList7"/>
    <dgm:cxn modelId="{3817BA0B-8BF9-4044-B0F0-F8A486609382}" type="presOf" srcId="{649E4B84-3FC6-40F8-858D-82B212583100}" destId="{043BEAAD-6E7A-47A2-941E-DEFE3217F560}" srcOrd="0" destOrd="0" presId="urn:microsoft.com/office/officeart/2005/8/layout/hList7"/>
    <dgm:cxn modelId="{C7A862F4-3A9D-468E-8D30-B516A55DD841}" type="presOf" srcId="{5C6F79DF-A536-4CA2-B061-28FA63A7263F}" destId="{F22F6453-D7EC-4CB6-8A2E-65132E8E53D0}" srcOrd="0" destOrd="0" presId="urn:microsoft.com/office/officeart/2005/8/layout/hList7"/>
    <dgm:cxn modelId="{F5A1F462-1DFF-4941-883B-195C4CF90798}" type="presOf" srcId="{649E4B84-3FC6-40F8-858D-82B212583100}" destId="{61478552-1AFE-4C5D-809B-5C823E5C0136}" srcOrd="1" destOrd="0" presId="urn:microsoft.com/office/officeart/2005/8/layout/hList7"/>
    <dgm:cxn modelId="{E7A3621C-E4E3-47AA-830B-1EC5109B7014}" type="presOf" srcId="{3836A432-9727-4E7D-9081-031E79957CAE}" destId="{C33FFBEC-99F8-4540-A9ED-D4110C438D56}" srcOrd="0" destOrd="0" presId="urn:microsoft.com/office/officeart/2005/8/layout/hList7"/>
    <dgm:cxn modelId="{F9FFF6C3-D9AA-4A4E-BDFF-7776EC6C4552}" srcId="{9B669995-726E-4327-933F-813C36C7A461}" destId="{C26B2D6A-62CA-432D-BA20-EDC47BBA63CF}" srcOrd="5" destOrd="0" parTransId="{3A1A68FF-FE79-41C5-8A2E-25EC3AA1CD52}" sibTransId="{3329D329-B22B-46ED-A0DF-E6EC9BF08717}"/>
    <dgm:cxn modelId="{0265AAFC-BACA-4421-B388-E13D04254E7D}" srcId="{9B669995-726E-4327-933F-813C36C7A461}" destId="{3836A432-9727-4E7D-9081-031E79957CAE}" srcOrd="4" destOrd="0" parTransId="{D32F79FF-C56D-4E41-83F2-1200195F2D2A}" sibTransId="{E395560A-1016-4BAF-B275-6B5F1416A8D8}"/>
    <dgm:cxn modelId="{71E9E6D6-C849-4BEB-A50D-723075867EC9}" srcId="{9B669995-726E-4327-933F-813C36C7A461}" destId="{C6CFC02F-6ECA-4F15-AEC3-5DA3CFE72BCB}" srcOrd="1" destOrd="0" parTransId="{86DC3085-8D20-4B5A-8FB6-925503CD563F}" sibTransId="{33995999-1081-4135-82E0-AE29C18F3EED}"/>
    <dgm:cxn modelId="{0E0093B3-8860-4675-B6C5-10B8C2E472F3}" type="presOf" srcId="{8ADC9EEB-ACA6-4AB7-A079-C489F65C423E}" destId="{15FB6305-0527-4CF2-B336-18C54416887E}" srcOrd="0" destOrd="0" presId="urn:microsoft.com/office/officeart/2005/8/layout/hList7"/>
    <dgm:cxn modelId="{E866CE3A-234C-41AB-B5E2-06F90DABCE17}" srcId="{9B669995-726E-4327-933F-813C36C7A461}" destId="{B9406FD9-19E2-454E-9448-E816E33539EA}" srcOrd="0" destOrd="0" parTransId="{5B3ED3EF-6CFE-41DA-8A5E-4D1BF9546FDA}" sibTransId="{26658541-97C3-4C2C-9E34-CCAA00AE631B}"/>
    <dgm:cxn modelId="{E9C4A014-CCA1-4658-BE3E-54502B46E887}" srcId="{9B669995-726E-4327-933F-813C36C7A461}" destId="{5C6F79DF-A536-4CA2-B061-28FA63A7263F}" srcOrd="2" destOrd="0" parTransId="{D7F887D8-47A8-4CF9-9463-CC7A53EFE034}" sibTransId="{EB79240E-038D-4A07-99F6-A08BBEA961D3}"/>
    <dgm:cxn modelId="{C59A601E-46CD-4410-9B17-9E535B515017}" srcId="{9B669995-726E-4327-933F-813C36C7A461}" destId="{649E4B84-3FC6-40F8-858D-82B212583100}" srcOrd="3" destOrd="0" parTransId="{5A6952CE-1C63-47C4-B5E2-E542FA0CED7A}" sibTransId="{8ADC9EEB-ACA6-4AB7-A079-C489F65C423E}"/>
    <dgm:cxn modelId="{0A35FEC7-E0C1-488D-A7F3-8C2DE988A138}" type="presParOf" srcId="{47B9B563-98D6-44C7-8BFC-1B5D9EA40BE5}" destId="{D9662F7D-1838-4C52-BA2D-317B431B3A3A}" srcOrd="0" destOrd="0" presId="urn:microsoft.com/office/officeart/2005/8/layout/hList7"/>
    <dgm:cxn modelId="{01957B88-8639-48E7-B1F3-B066AD2264AF}" type="presParOf" srcId="{47B9B563-98D6-44C7-8BFC-1B5D9EA40BE5}" destId="{534C8651-2DA9-42C8-9252-52988664BDE2}" srcOrd="1" destOrd="0" presId="urn:microsoft.com/office/officeart/2005/8/layout/hList7"/>
    <dgm:cxn modelId="{1065C1C6-A3C6-4FC6-9315-77E38233A196}" type="presParOf" srcId="{534C8651-2DA9-42C8-9252-52988664BDE2}" destId="{DA455457-7931-4B74-8896-3113E5FCFFD6}" srcOrd="0" destOrd="0" presId="urn:microsoft.com/office/officeart/2005/8/layout/hList7"/>
    <dgm:cxn modelId="{BE3EE38C-4AAC-4683-AD59-6C6BED55A38B}" type="presParOf" srcId="{DA455457-7931-4B74-8896-3113E5FCFFD6}" destId="{D918BC90-CEEA-495C-AC80-3CE90477D44D}" srcOrd="0" destOrd="0" presId="urn:microsoft.com/office/officeart/2005/8/layout/hList7"/>
    <dgm:cxn modelId="{F9A00170-4921-4E7A-8B45-FE89371988FF}" type="presParOf" srcId="{DA455457-7931-4B74-8896-3113E5FCFFD6}" destId="{EFA51969-5DA2-471F-8FB0-5164941D5C3A}" srcOrd="1" destOrd="0" presId="urn:microsoft.com/office/officeart/2005/8/layout/hList7"/>
    <dgm:cxn modelId="{92B808AC-B0D6-4BFC-8701-95421F3D2A4E}" type="presParOf" srcId="{DA455457-7931-4B74-8896-3113E5FCFFD6}" destId="{971694EA-04C1-454C-9ED2-D7782B61396D}" srcOrd="2" destOrd="0" presId="urn:microsoft.com/office/officeart/2005/8/layout/hList7"/>
    <dgm:cxn modelId="{92C3481F-F3FF-4FB9-82C6-00AE4BB257A9}" type="presParOf" srcId="{DA455457-7931-4B74-8896-3113E5FCFFD6}" destId="{5526531E-DFDF-46BF-96CB-CC0CFADFFFD8}" srcOrd="3" destOrd="0" presId="urn:microsoft.com/office/officeart/2005/8/layout/hList7"/>
    <dgm:cxn modelId="{B2254EA5-4D0E-49F2-A4CB-08F90E6E1CC7}" type="presParOf" srcId="{534C8651-2DA9-42C8-9252-52988664BDE2}" destId="{B2662086-C5C5-4D77-B8D2-259CD30E649F}" srcOrd="1" destOrd="0" presId="urn:microsoft.com/office/officeart/2005/8/layout/hList7"/>
    <dgm:cxn modelId="{33EF3CA8-D22D-4A74-B7F9-7064A758C06A}" type="presParOf" srcId="{534C8651-2DA9-42C8-9252-52988664BDE2}" destId="{969FA8E2-99E0-43E2-9F7E-8521E06720BC}" srcOrd="2" destOrd="0" presId="urn:microsoft.com/office/officeart/2005/8/layout/hList7"/>
    <dgm:cxn modelId="{ED83000F-8B72-48CB-AEC0-BE35F646EDE3}" type="presParOf" srcId="{969FA8E2-99E0-43E2-9F7E-8521E06720BC}" destId="{FEABED9A-5064-40FB-BAD3-5DAC7EE03192}" srcOrd="0" destOrd="0" presId="urn:microsoft.com/office/officeart/2005/8/layout/hList7"/>
    <dgm:cxn modelId="{27FCA829-72D0-4F71-88E3-D6F131D7FDEA}" type="presParOf" srcId="{969FA8E2-99E0-43E2-9F7E-8521E06720BC}" destId="{EB14C1DA-2A64-49C7-8A0B-245DA89F73DA}" srcOrd="1" destOrd="0" presId="urn:microsoft.com/office/officeart/2005/8/layout/hList7"/>
    <dgm:cxn modelId="{8E465C0D-514B-40D5-B55D-5C4EAAE4047D}" type="presParOf" srcId="{969FA8E2-99E0-43E2-9F7E-8521E06720BC}" destId="{ED821A18-A618-4D8A-AC01-B88DA183D4B5}" srcOrd="2" destOrd="0" presId="urn:microsoft.com/office/officeart/2005/8/layout/hList7"/>
    <dgm:cxn modelId="{C7DA0775-4B7D-4223-857B-FA1741276B30}" type="presParOf" srcId="{969FA8E2-99E0-43E2-9F7E-8521E06720BC}" destId="{881BC8AB-836B-4027-84B2-357B847A15DF}" srcOrd="3" destOrd="0" presId="urn:microsoft.com/office/officeart/2005/8/layout/hList7"/>
    <dgm:cxn modelId="{20F9DD5C-1D4C-47F0-ADA6-057234CB0995}" type="presParOf" srcId="{534C8651-2DA9-42C8-9252-52988664BDE2}" destId="{FDDE9A5B-0997-45FA-921E-E8A60221446A}" srcOrd="3" destOrd="0" presId="urn:microsoft.com/office/officeart/2005/8/layout/hList7"/>
    <dgm:cxn modelId="{1C88D5CD-EE18-40A2-B35F-6C1044D3B8D3}" type="presParOf" srcId="{534C8651-2DA9-42C8-9252-52988664BDE2}" destId="{F14277CE-7924-4F09-8DE7-81016CFC749C}" srcOrd="4" destOrd="0" presId="urn:microsoft.com/office/officeart/2005/8/layout/hList7"/>
    <dgm:cxn modelId="{91E0E19A-E035-40F5-9115-DEC3DF0B36FE}" type="presParOf" srcId="{F14277CE-7924-4F09-8DE7-81016CFC749C}" destId="{F22F6453-D7EC-4CB6-8A2E-65132E8E53D0}" srcOrd="0" destOrd="0" presId="urn:microsoft.com/office/officeart/2005/8/layout/hList7"/>
    <dgm:cxn modelId="{B6A8FADF-AF8E-49CD-8BBC-14CE27B345B5}" type="presParOf" srcId="{F14277CE-7924-4F09-8DE7-81016CFC749C}" destId="{23A97C7C-E304-4A80-8B07-FEC8B496987F}" srcOrd="1" destOrd="0" presId="urn:microsoft.com/office/officeart/2005/8/layout/hList7"/>
    <dgm:cxn modelId="{9AB1B5C4-3947-4E8D-A53A-98C6AC74AC15}" type="presParOf" srcId="{F14277CE-7924-4F09-8DE7-81016CFC749C}" destId="{08577B06-77B2-47D1-BEF1-E7DAAF6FEC1A}" srcOrd="2" destOrd="0" presId="urn:microsoft.com/office/officeart/2005/8/layout/hList7"/>
    <dgm:cxn modelId="{696BF7BC-EC61-4C57-96A2-20CEBFF3FD3B}" type="presParOf" srcId="{F14277CE-7924-4F09-8DE7-81016CFC749C}" destId="{A9BD65F7-0E10-4010-ACBE-095EB9072EED}" srcOrd="3" destOrd="0" presId="urn:microsoft.com/office/officeart/2005/8/layout/hList7"/>
    <dgm:cxn modelId="{53F02D6F-FC8B-425E-ADE1-822946A899D3}" type="presParOf" srcId="{534C8651-2DA9-42C8-9252-52988664BDE2}" destId="{63CFEA5E-DE3B-42FC-89FD-F01F2E49F6C1}" srcOrd="5" destOrd="0" presId="urn:microsoft.com/office/officeart/2005/8/layout/hList7"/>
    <dgm:cxn modelId="{319A38B8-0359-4817-8DC5-8805668478B4}" type="presParOf" srcId="{534C8651-2DA9-42C8-9252-52988664BDE2}" destId="{8BEC4396-B14A-403D-A56A-214C99A61370}" srcOrd="6" destOrd="0" presId="urn:microsoft.com/office/officeart/2005/8/layout/hList7"/>
    <dgm:cxn modelId="{E62BFDE6-0AD9-4603-99ED-569CDD1B3A22}" type="presParOf" srcId="{8BEC4396-B14A-403D-A56A-214C99A61370}" destId="{043BEAAD-6E7A-47A2-941E-DEFE3217F560}" srcOrd="0" destOrd="0" presId="urn:microsoft.com/office/officeart/2005/8/layout/hList7"/>
    <dgm:cxn modelId="{8BFBCBDF-E260-45CE-84BB-9A781B8A5B07}" type="presParOf" srcId="{8BEC4396-B14A-403D-A56A-214C99A61370}" destId="{61478552-1AFE-4C5D-809B-5C823E5C0136}" srcOrd="1" destOrd="0" presId="urn:microsoft.com/office/officeart/2005/8/layout/hList7"/>
    <dgm:cxn modelId="{A246A58E-856C-4F61-B678-8423009604B8}" type="presParOf" srcId="{8BEC4396-B14A-403D-A56A-214C99A61370}" destId="{12A96E50-2053-4D6F-AC98-C271FE638104}" srcOrd="2" destOrd="0" presId="urn:microsoft.com/office/officeart/2005/8/layout/hList7"/>
    <dgm:cxn modelId="{DE0AE975-87FB-4AD2-B266-632F38990B5A}" type="presParOf" srcId="{8BEC4396-B14A-403D-A56A-214C99A61370}" destId="{3E491AF8-2CD1-42A5-885A-C3B378831F5F}" srcOrd="3" destOrd="0" presId="urn:microsoft.com/office/officeart/2005/8/layout/hList7"/>
    <dgm:cxn modelId="{E5F94D6F-4EBE-4BEA-A7D2-550976FED9D2}" type="presParOf" srcId="{534C8651-2DA9-42C8-9252-52988664BDE2}" destId="{15FB6305-0527-4CF2-B336-18C54416887E}" srcOrd="7" destOrd="0" presId="urn:microsoft.com/office/officeart/2005/8/layout/hList7"/>
    <dgm:cxn modelId="{516A52D7-FDB1-49B3-9415-52F802F10405}" type="presParOf" srcId="{534C8651-2DA9-42C8-9252-52988664BDE2}" destId="{93730792-8296-4DBB-A577-B57E04213D48}" srcOrd="8" destOrd="0" presId="urn:microsoft.com/office/officeart/2005/8/layout/hList7"/>
    <dgm:cxn modelId="{0F7B5E3C-538A-48F5-8D9F-7895C1E66E95}" type="presParOf" srcId="{93730792-8296-4DBB-A577-B57E04213D48}" destId="{C33FFBEC-99F8-4540-A9ED-D4110C438D56}" srcOrd="0" destOrd="0" presId="urn:microsoft.com/office/officeart/2005/8/layout/hList7"/>
    <dgm:cxn modelId="{D93F3567-A5AD-4132-BFEA-38000072B77E}" type="presParOf" srcId="{93730792-8296-4DBB-A577-B57E04213D48}" destId="{EF6B9579-0394-41B8-BDEB-C9AE3D43CBCA}" srcOrd="1" destOrd="0" presId="urn:microsoft.com/office/officeart/2005/8/layout/hList7"/>
    <dgm:cxn modelId="{683F3D14-12EE-467C-A64E-2A48EE1306B3}" type="presParOf" srcId="{93730792-8296-4DBB-A577-B57E04213D48}" destId="{0C05116E-950E-4C9C-91F5-C51A2BF16942}" srcOrd="2" destOrd="0" presId="urn:microsoft.com/office/officeart/2005/8/layout/hList7"/>
    <dgm:cxn modelId="{92CE43F8-0ACC-498D-9095-352C25C0E62E}" type="presParOf" srcId="{93730792-8296-4DBB-A577-B57E04213D48}" destId="{C03E6C56-3E18-4EBC-A33B-E7B324F5400A}" srcOrd="3" destOrd="0" presId="urn:microsoft.com/office/officeart/2005/8/layout/hList7"/>
    <dgm:cxn modelId="{B44DE93A-38DC-4679-B536-50CEB06C23B9}" type="presParOf" srcId="{534C8651-2DA9-42C8-9252-52988664BDE2}" destId="{B13A5309-9919-468B-A7FC-2A80D5862754}" srcOrd="9" destOrd="0" presId="urn:microsoft.com/office/officeart/2005/8/layout/hList7"/>
    <dgm:cxn modelId="{0BB8D8C9-8328-4BBC-AA73-3AD8515A8B69}" type="presParOf" srcId="{534C8651-2DA9-42C8-9252-52988664BDE2}" destId="{55385B82-48A0-4E0F-B670-EFE53218DD12}" srcOrd="10" destOrd="0" presId="urn:microsoft.com/office/officeart/2005/8/layout/hList7"/>
    <dgm:cxn modelId="{2D554815-741A-401C-9975-D1BBEE27F414}" type="presParOf" srcId="{55385B82-48A0-4E0F-B670-EFE53218DD12}" destId="{F36F7A4A-5E6D-466C-8159-E2D5484A3994}" srcOrd="0" destOrd="0" presId="urn:microsoft.com/office/officeart/2005/8/layout/hList7"/>
    <dgm:cxn modelId="{9E495BFB-24BB-4B83-A215-01362D48C033}" type="presParOf" srcId="{55385B82-48A0-4E0F-B670-EFE53218DD12}" destId="{11CB1ABC-C21B-40E4-B78C-7D416E0FF20E}" srcOrd="1" destOrd="0" presId="urn:microsoft.com/office/officeart/2005/8/layout/hList7"/>
    <dgm:cxn modelId="{749BB047-77FD-477E-996D-496D9A0EAA66}" type="presParOf" srcId="{55385B82-48A0-4E0F-B670-EFE53218DD12}" destId="{CFC02BCA-E1A9-4EF9-B1CB-5BC72275BDE8}" srcOrd="2" destOrd="0" presId="urn:microsoft.com/office/officeart/2005/8/layout/hList7"/>
    <dgm:cxn modelId="{C782D3D9-5671-4E05-9E72-F12648B5A645}" type="presParOf" srcId="{55385B82-48A0-4E0F-B670-EFE53218DD12}" destId="{50EB6C78-2A12-437D-9626-2FCD28C48C43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1C4EF-C603-4C5A-9DB1-9491992EB46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5A6C56-3AE7-410C-826C-B3A602BE955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Учебные конференции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00CA9C9-1CB1-4E09-8AFB-80AFB58955DF}" type="parTrans" cxnId="{C0FC459C-61C4-466B-BFDF-64531EDCAB8E}">
      <dgm:prSet/>
      <dgm:spPr/>
      <dgm:t>
        <a:bodyPr/>
        <a:lstStyle/>
        <a:p>
          <a:endParaRPr lang="ru-RU"/>
        </a:p>
      </dgm:t>
    </dgm:pt>
    <dgm:pt modelId="{E0F962CE-2963-418A-847D-6C3060294738}" type="sibTrans" cxnId="{C0FC459C-61C4-466B-BFDF-64531EDCAB8E}">
      <dgm:prSet/>
      <dgm:spPr/>
      <dgm:t>
        <a:bodyPr/>
        <a:lstStyle/>
        <a:p>
          <a:endParaRPr lang="ru-RU"/>
        </a:p>
      </dgm:t>
    </dgm:pt>
    <dgm:pt modelId="{EEC7ABFA-FBDD-465E-94E5-40F14A91A42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Рефераты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CD65F78-6568-4094-A631-1E5D2F5FAF15}" type="parTrans" cxnId="{11A63BDC-0806-4E58-B33D-BD87000303E4}">
      <dgm:prSet/>
      <dgm:spPr/>
      <dgm:t>
        <a:bodyPr/>
        <a:lstStyle/>
        <a:p>
          <a:endParaRPr lang="ru-RU"/>
        </a:p>
      </dgm:t>
    </dgm:pt>
    <dgm:pt modelId="{4B1A7F2E-B86E-427B-A26E-270560BDCA67}" type="sibTrans" cxnId="{11A63BDC-0806-4E58-B33D-BD87000303E4}">
      <dgm:prSet/>
      <dgm:spPr/>
      <dgm:t>
        <a:bodyPr/>
        <a:lstStyle/>
        <a:p>
          <a:endParaRPr lang="ru-RU"/>
        </a:p>
      </dgm:t>
    </dgm:pt>
    <dgm:pt modelId="{D4CBD1AE-B0BB-49B6-BCB5-063585DF750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Доклады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BBF42E2-3BE5-47FC-B471-59A62B9E9D56}" type="parTrans" cxnId="{16BF9F77-BF51-4788-AF10-6B9ADD8A674D}">
      <dgm:prSet/>
      <dgm:spPr/>
      <dgm:t>
        <a:bodyPr/>
        <a:lstStyle/>
        <a:p>
          <a:endParaRPr lang="ru-RU"/>
        </a:p>
      </dgm:t>
    </dgm:pt>
    <dgm:pt modelId="{8B6AE031-3925-438D-9C99-AB5129B3E7FC}" type="sibTrans" cxnId="{16BF9F77-BF51-4788-AF10-6B9ADD8A674D}">
      <dgm:prSet/>
      <dgm:spPr/>
      <dgm:t>
        <a:bodyPr/>
        <a:lstStyle/>
        <a:p>
          <a:endParaRPr lang="ru-RU"/>
        </a:p>
      </dgm:t>
    </dgm:pt>
    <dgm:pt modelId="{E6D07DEF-665A-4AFE-9A3F-FC0DBFDE69A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Практикумы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F0787D1-D405-4C16-8998-2DBCED70863A}" type="parTrans" cxnId="{C57A6A2E-D737-4980-8300-AACFB7E943C5}">
      <dgm:prSet/>
      <dgm:spPr/>
      <dgm:t>
        <a:bodyPr/>
        <a:lstStyle/>
        <a:p>
          <a:endParaRPr lang="ru-RU"/>
        </a:p>
      </dgm:t>
    </dgm:pt>
    <dgm:pt modelId="{883DA16F-333D-44B9-A20E-14C6D68B6331}" type="sibTrans" cxnId="{C57A6A2E-D737-4980-8300-AACFB7E943C5}">
      <dgm:prSet/>
      <dgm:spPr/>
      <dgm:t>
        <a:bodyPr/>
        <a:lstStyle/>
        <a:p>
          <a:endParaRPr lang="ru-RU"/>
        </a:p>
      </dgm:t>
    </dgm:pt>
    <dgm:pt modelId="{A0DEA635-16BE-441F-A83C-10F8F628F4D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Проекты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CCBE20E-D2DE-44B4-BA60-38D52A354EAE}" type="parTrans" cxnId="{39D1C56E-FA00-49E1-836C-9D09506B11AD}">
      <dgm:prSet/>
      <dgm:spPr/>
      <dgm:t>
        <a:bodyPr/>
        <a:lstStyle/>
        <a:p>
          <a:endParaRPr lang="ru-RU"/>
        </a:p>
      </dgm:t>
    </dgm:pt>
    <dgm:pt modelId="{160EB5F6-DA2D-4649-87EC-E0BD9A1CC5F5}" type="sibTrans" cxnId="{39D1C56E-FA00-49E1-836C-9D09506B11AD}">
      <dgm:prSet/>
      <dgm:spPr/>
      <dgm:t>
        <a:bodyPr/>
        <a:lstStyle/>
        <a:p>
          <a:endParaRPr lang="ru-RU"/>
        </a:p>
      </dgm:t>
    </dgm:pt>
    <dgm:pt modelId="{35AC0502-AD4D-4DE7-A8A7-1D8683767F8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Изобретение самодельных приборов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0E0B73D-B8CF-49C5-961D-A589A05A81DE}" type="parTrans" cxnId="{A193477A-8CE2-4441-86E7-72DC4F65EA8A}">
      <dgm:prSet/>
      <dgm:spPr/>
      <dgm:t>
        <a:bodyPr/>
        <a:lstStyle/>
        <a:p>
          <a:endParaRPr lang="ru-RU"/>
        </a:p>
      </dgm:t>
    </dgm:pt>
    <dgm:pt modelId="{3DCBDFA4-D19D-426B-8A41-75FFC303A957}" type="sibTrans" cxnId="{A193477A-8CE2-4441-86E7-72DC4F65EA8A}">
      <dgm:prSet/>
      <dgm:spPr/>
      <dgm:t>
        <a:bodyPr/>
        <a:lstStyle/>
        <a:p>
          <a:endParaRPr lang="ru-RU"/>
        </a:p>
      </dgm:t>
    </dgm:pt>
    <dgm:pt modelId="{1407532C-93EC-41BA-A823-9F30E39F53CE}" type="pres">
      <dgm:prSet presAssocID="{2371C4EF-C603-4C5A-9DB1-9491992EB46C}" presName="cycle" presStyleCnt="0">
        <dgm:presLayoutVars>
          <dgm:dir/>
          <dgm:resizeHandles val="exact"/>
        </dgm:presLayoutVars>
      </dgm:prSet>
      <dgm:spPr/>
    </dgm:pt>
    <dgm:pt modelId="{9D861E14-5586-4E2A-AC8F-082E6C139C2D}" type="pres">
      <dgm:prSet presAssocID="{955A6C56-3AE7-410C-826C-B3A602BE955B}" presName="node" presStyleLbl="node1" presStyleIdx="0" presStyleCnt="6" custScaleX="128060" custScaleY="125712" custRadScaleRad="78697" custRadScaleInc="1697">
        <dgm:presLayoutVars>
          <dgm:bulletEnabled val="1"/>
        </dgm:presLayoutVars>
      </dgm:prSet>
      <dgm:spPr/>
    </dgm:pt>
    <dgm:pt modelId="{7807E074-97CD-42B8-B33C-7F9BA3090B04}" type="pres">
      <dgm:prSet presAssocID="{E0F962CE-2963-418A-847D-6C3060294738}" presName="sibTrans" presStyleLbl="sibTrans2D1" presStyleIdx="0" presStyleCnt="6" custScaleX="151405"/>
      <dgm:spPr/>
    </dgm:pt>
    <dgm:pt modelId="{AE8B8B1C-C72A-4DCA-A139-4DCB5AAA96C4}" type="pres">
      <dgm:prSet presAssocID="{E0F962CE-2963-418A-847D-6C3060294738}" presName="connectorText" presStyleLbl="sibTrans2D1" presStyleIdx="0" presStyleCnt="6"/>
      <dgm:spPr/>
    </dgm:pt>
    <dgm:pt modelId="{838BD054-BDFF-41B0-B75F-E79CEA34344B}" type="pres">
      <dgm:prSet presAssocID="{EEC7ABFA-FBDD-465E-94E5-40F14A91A428}" presName="node" presStyleLbl="node1" presStyleIdx="1" presStyleCnt="6" custScaleX="125363" custScaleY="119451" custRadScaleRad="141503" custRadScaleInc="-16035">
        <dgm:presLayoutVars>
          <dgm:bulletEnabled val="1"/>
        </dgm:presLayoutVars>
      </dgm:prSet>
      <dgm:spPr/>
    </dgm:pt>
    <dgm:pt modelId="{FB5C25D0-0894-487E-A03E-3D7CE71C5841}" type="pres">
      <dgm:prSet presAssocID="{4B1A7F2E-B86E-427B-A26E-270560BDCA67}" presName="sibTrans" presStyleLbl="sibTrans2D1" presStyleIdx="1" presStyleCnt="6"/>
      <dgm:spPr/>
    </dgm:pt>
    <dgm:pt modelId="{6CDA4AEB-D8D4-4BCD-A106-C225423D1807}" type="pres">
      <dgm:prSet presAssocID="{4B1A7F2E-B86E-427B-A26E-270560BDCA67}" presName="connectorText" presStyleLbl="sibTrans2D1" presStyleIdx="1" presStyleCnt="6"/>
      <dgm:spPr/>
    </dgm:pt>
    <dgm:pt modelId="{EAB5661E-DE6B-4C09-BE91-9453EA26BB9C}" type="pres">
      <dgm:prSet presAssocID="{D4CBD1AE-B0BB-49B6-BCB5-063585DF750B}" presName="node" presStyleLbl="node1" presStyleIdx="2" presStyleCnt="6" custScaleX="123641" custScaleY="120541" custRadScaleRad="134021" custRadScaleInc="10825">
        <dgm:presLayoutVars>
          <dgm:bulletEnabled val="1"/>
        </dgm:presLayoutVars>
      </dgm:prSet>
      <dgm:spPr/>
    </dgm:pt>
    <dgm:pt modelId="{FD4FEFA9-15C9-4503-981D-668F56B7DBE1}" type="pres">
      <dgm:prSet presAssocID="{8B6AE031-3925-438D-9C99-AB5129B3E7FC}" presName="sibTrans" presStyleLbl="sibTrans2D1" presStyleIdx="2" presStyleCnt="6" custScaleX="127036"/>
      <dgm:spPr/>
    </dgm:pt>
    <dgm:pt modelId="{E9E1DC17-B9DD-47B4-AA4D-F8575C540BA7}" type="pres">
      <dgm:prSet presAssocID="{8B6AE031-3925-438D-9C99-AB5129B3E7FC}" presName="connectorText" presStyleLbl="sibTrans2D1" presStyleIdx="2" presStyleCnt="6"/>
      <dgm:spPr/>
    </dgm:pt>
    <dgm:pt modelId="{83C09E97-94BC-4E0E-87AD-14B69E9F96FF}" type="pres">
      <dgm:prSet presAssocID="{E6D07DEF-665A-4AFE-9A3F-FC0DBFDE69A8}" presName="node" presStyleLbl="node1" presStyleIdx="3" presStyleCnt="6" custScaleX="125935" custScaleY="120541" custRadScaleRad="19068" custRadScaleInc="-34356">
        <dgm:presLayoutVars>
          <dgm:bulletEnabled val="1"/>
        </dgm:presLayoutVars>
      </dgm:prSet>
      <dgm:spPr/>
    </dgm:pt>
    <dgm:pt modelId="{54617768-AF9D-4B85-846B-F138C2627856}" type="pres">
      <dgm:prSet presAssocID="{883DA16F-333D-44B9-A20E-14C6D68B6331}" presName="sibTrans" presStyleLbl="sibTrans2D1" presStyleIdx="3" presStyleCnt="6" custScaleX="143142"/>
      <dgm:spPr/>
    </dgm:pt>
    <dgm:pt modelId="{B94D7C1C-785A-4866-9755-38949FD84CEC}" type="pres">
      <dgm:prSet presAssocID="{883DA16F-333D-44B9-A20E-14C6D68B6331}" presName="connectorText" presStyleLbl="sibTrans2D1" presStyleIdx="3" presStyleCnt="6"/>
      <dgm:spPr/>
    </dgm:pt>
    <dgm:pt modelId="{266EE2D6-C34A-47DF-BE9C-AFD981D84BA2}" type="pres">
      <dgm:prSet presAssocID="{A0DEA635-16BE-441F-A83C-10F8F628F4D2}" presName="node" presStyleLbl="node1" presStyleIdx="4" presStyleCnt="6" custScaleX="130808" custScaleY="125935" custRadScaleRad="131498" custRadScaleInc="-16402">
        <dgm:presLayoutVars>
          <dgm:bulletEnabled val="1"/>
        </dgm:presLayoutVars>
      </dgm:prSet>
      <dgm:spPr/>
    </dgm:pt>
    <dgm:pt modelId="{38DFC32A-0345-47E7-9D5B-3EEA3BC893C3}" type="pres">
      <dgm:prSet presAssocID="{160EB5F6-DA2D-4649-87EC-E0BD9A1CC5F5}" presName="sibTrans" presStyleLbl="sibTrans2D1" presStyleIdx="4" presStyleCnt="6"/>
      <dgm:spPr/>
    </dgm:pt>
    <dgm:pt modelId="{559C3FAA-75EA-4927-8F8C-6031ED4629A8}" type="pres">
      <dgm:prSet presAssocID="{160EB5F6-DA2D-4649-87EC-E0BD9A1CC5F5}" presName="connectorText" presStyleLbl="sibTrans2D1" presStyleIdx="4" presStyleCnt="6"/>
      <dgm:spPr/>
    </dgm:pt>
    <dgm:pt modelId="{3CDDA34E-7752-4048-9321-3F1FD22DA7D5}" type="pres">
      <dgm:prSet presAssocID="{35AC0502-AD4D-4DE7-A8A7-1D8683767F8C}" presName="node" presStyleLbl="node1" presStyleIdx="5" presStyleCnt="6" custScaleX="130186" custScaleY="127135" custRadScaleRad="141725" custRadScaleInc="11662">
        <dgm:presLayoutVars>
          <dgm:bulletEnabled val="1"/>
        </dgm:presLayoutVars>
      </dgm:prSet>
      <dgm:spPr/>
    </dgm:pt>
    <dgm:pt modelId="{0755321A-FA9E-4801-8EE5-BCB961C2DFC0}" type="pres">
      <dgm:prSet presAssocID="{3DCBDFA4-D19D-426B-8A41-75FFC303A957}" presName="sibTrans" presStyleLbl="sibTrans2D1" presStyleIdx="5" presStyleCnt="6" custScaleX="155143"/>
      <dgm:spPr/>
    </dgm:pt>
    <dgm:pt modelId="{2207FCFE-5A0D-425E-AE52-7517F6058657}" type="pres">
      <dgm:prSet presAssocID="{3DCBDFA4-D19D-426B-8A41-75FFC303A957}" presName="connectorText" presStyleLbl="sibTrans2D1" presStyleIdx="5" presStyleCnt="6"/>
      <dgm:spPr/>
    </dgm:pt>
  </dgm:ptLst>
  <dgm:cxnLst>
    <dgm:cxn modelId="{470567F7-CE8D-430F-A1CB-311D3B790585}" type="presOf" srcId="{E0F962CE-2963-418A-847D-6C3060294738}" destId="{AE8B8B1C-C72A-4DCA-A139-4DCB5AAA96C4}" srcOrd="1" destOrd="0" presId="urn:microsoft.com/office/officeart/2005/8/layout/cycle2"/>
    <dgm:cxn modelId="{FD25928E-AF84-41B5-9225-700E0E5D32B0}" type="presOf" srcId="{3DCBDFA4-D19D-426B-8A41-75FFC303A957}" destId="{2207FCFE-5A0D-425E-AE52-7517F6058657}" srcOrd="1" destOrd="0" presId="urn:microsoft.com/office/officeart/2005/8/layout/cycle2"/>
    <dgm:cxn modelId="{729B9159-68BF-4E63-ADC2-D1CB93AA0351}" type="presOf" srcId="{A0DEA635-16BE-441F-A83C-10F8F628F4D2}" destId="{266EE2D6-C34A-47DF-BE9C-AFD981D84BA2}" srcOrd="0" destOrd="0" presId="urn:microsoft.com/office/officeart/2005/8/layout/cycle2"/>
    <dgm:cxn modelId="{16BF9F77-BF51-4788-AF10-6B9ADD8A674D}" srcId="{2371C4EF-C603-4C5A-9DB1-9491992EB46C}" destId="{D4CBD1AE-B0BB-49B6-BCB5-063585DF750B}" srcOrd="2" destOrd="0" parTransId="{6BBF42E2-3BE5-47FC-B471-59A62B9E9D56}" sibTransId="{8B6AE031-3925-438D-9C99-AB5129B3E7FC}"/>
    <dgm:cxn modelId="{50D58DCE-92EB-4553-8556-9F7660A8CB08}" type="presOf" srcId="{4B1A7F2E-B86E-427B-A26E-270560BDCA67}" destId="{6CDA4AEB-D8D4-4BCD-A106-C225423D1807}" srcOrd="1" destOrd="0" presId="urn:microsoft.com/office/officeart/2005/8/layout/cycle2"/>
    <dgm:cxn modelId="{CA91736C-6825-41E1-8002-B4F05F23C872}" type="presOf" srcId="{3DCBDFA4-D19D-426B-8A41-75FFC303A957}" destId="{0755321A-FA9E-4801-8EE5-BCB961C2DFC0}" srcOrd="0" destOrd="0" presId="urn:microsoft.com/office/officeart/2005/8/layout/cycle2"/>
    <dgm:cxn modelId="{C0FC459C-61C4-466B-BFDF-64531EDCAB8E}" srcId="{2371C4EF-C603-4C5A-9DB1-9491992EB46C}" destId="{955A6C56-3AE7-410C-826C-B3A602BE955B}" srcOrd="0" destOrd="0" parTransId="{C00CA9C9-1CB1-4E09-8AFB-80AFB58955DF}" sibTransId="{E0F962CE-2963-418A-847D-6C3060294738}"/>
    <dgm:cxn modelId="{D2CC3BDA-2F88-4319-918E-A8A956808AED}" type="presOf" srcId="{160EB5F6-DA2D-4649-87EC-E0BD9A1CC5F5}" destId="{559C3FAA-75EA-4927-8F8C-6031ED4629A8}" srcOrd="1" destOrd="0" presId="urn:microsoft.com/office/officeart/2005/8/layout/cycle2"/>
    <dgm:cxn modelId="{11A63BDC-0806-4E58-B33D-BD87000303E4}" srcId="{2371C4EF-C603-4C5A-9DB1-9491992EB46C}" destId="{EEC7ABFA-FBDD-465E-94E5-40F14A91A428}" srcOrd="1" destOrd="0" parTransId="{3CD65F78-6568-4094-A631-1E5D2F5FAF15}" sibTransId="{4B1A7F2E-B86E-427B-A26E-270560BDCA67}"/>
    <dgm:cxn modelId="{1A9C0FA3-1724-4883-A256-DC432FA27A47}" type="presOf" srcId="{4B1A7F2E-B86E-427B-A26E-270560BDCA67}" destId="{FB5C25D0-0894-487E-A03E-3D7CE71C5841}" srcOrd="0" destOrd="0" presId="urn:microsoft.com/office/officeart/2005/8/layout/cycle2"/>
    <dgm:cxn modelId="{A79CB232-4DDF-4F7D-ABA9-0B5C4463218D}" type="presOf" srcId="{E0F962CE-2963-418A-847D-6C3060294738}" destId="{7807E074-97CD-42B8-B33C-7F9BA3090B04}" srcOrd="0" destOrd="0" presId="urn:microsoft.com/office/officeart/2005/8/layout/cycle2"/>
    <dgm:cxn modelId="{6F7BD57E-FEF9-47C7-9DB0-CC513D78E703}" type="presOf" srcId="{883DA16F-333D-44B9-A20E-14C6D68B6331}" destId="{54617768-AF9D-4B85-846B-F138C2627856}" srcOrd="0" destOrd="0" presId="urn:microsoft.com/office/officeart/2005/8/layout/cycle2"/>
    <dgm:cxn modelId="{92F71003-681A-482B-9F8B-E60A96BCFC1C}" type="presOf" srcId="{EEC7ABFA-FBDD-465E-94E5-40F14A91A428}" destId="{838BD054-BDFF-41B0-B75F-E79CEA34344B}" srcOrd="0" destOrd="0" presId="urn:microsoft.com/office/officeart/2005/8/layout/cycle2"/>
    <dgm:cxn modelId="{C57A6A2E-D737-4980-8300-AACFB7E943C5}" srcId="{2371C4EF-C603-4C5A-9DB1-9491992EB46C}" destId="{E6D07DEF-665A-4AFE-9A3F-FC0DBFDE69A8}" srcOrd="3" destOrd="0" parTransId="{3F0787D1-D405-4C16-8998-2DBCED70863A}" sibTransId="{883DA16F-333D-44B9-A20E-14C6D68B6331}"/>
    <dgm:cxn modelId="{2D718BB4-8613-4873-8235-1712062B38FA}" type="presOf" srcId="{160EB5F6-DA2D-4649-87EC-E0BD9A1CC5F5}" destId="{38DFC32A-0345-47E7-9D5B-3EEA3BC893C3}" srcOrd="0" destOrd="0" presId="urn:microsoft.com/office/officeart/2005/8/layout/cycle2"/>
    <dgm:cxn modelId="{97C8A65D-FAC5-4DE1-92BA-E2BC3E0C3DE4}" type="presOf" srcId="{D4CBD1AE-B0BB-49B6-BCB5-063585DF750B}" destId="{EAB5661E-DE6B-4C09-BE91-9453EA26BB9C}" srcOrd="0" destOrd="0" presId="urn:microsoft.com/office/officeart/2005/8/layout/cycle2"/>
    <dgm:cxn modelId="{AF15C365-8335-413A-8C0F-8AA1EF412722}" type="presOf" srcId="{8B6AE031-3925-438D-9C99-AB5129B3E7FC}" destId="{FD4FEFA9-15C9-4503-981D-668F56B7DBE1}" srcOrd="0" destOrd="0" presId="urn:microsoft.com/office/officeart/2005/8/layout/cycle2"/>
    <dgm:cxn modelId="{11B5AE29-FEC3-444A-9F8D-1B50A28D68BD}" type="presOf" srcId="{35AC0502-AD4D-4DE7-A8A7-1D8683767F8C}" destId="{3CDDA34E-7752-4048-9321-3F1FD22DA7D5}" srcOrd="0" destOrd="0" presId="urn:microsoft.com/office/officeart/2005/8/layout/cycle2"/>
    <dgm:cxn modelId="{D75C8856-4A81-49C9-8BF7-AEB53F98BBC1}" type="presOf" srcId="{955A6C56-3AE7-410C-826C-B3A602BE955B}" destId="{9D861E14-5586-4E2A-AC8F-082E6C139C2D}" srcOrd="0" destOrd="0" presId="urn:microsoft.com/office/officeart/2005/8/layout/cycle2"/>
    <dgm:cxn modelId="{7F5A1CEB-1A32-4454-8AB2-57EFD54EB3BD}" type="presOf" srcId="{E6D07DEF-665A-4AFE-9A3F-FC0DBFDE69A8}" destId="{83C09E97-94BC-4E0E-87AD-14B69E9F96FF}" srcOrd="0" destOrd="0" presId="urn:microsoft.com/office/officeart/2005/8/layout/cycle2"/>
    <dgm:cxn modelId="{03AE930A-10C3-4E04-AC2E-B66E9C240558}" type="presOf" srcId="{8B6AE031-3925-438D-9C99-AB5129B3E7FC}" destId="{E9E1DC17-B9DD-47B4-AA4D-F8575C540BA7}" srcOrd="1" destOrd="0" presId="urn:microsoft.com/office/officeart/2005/8/layout/cycle2"/>
    <dgm:cxn modelId="{A193477A-8CE2-4441-86E7-72DC4F65EA8A}" srcId="{2371C4EF-C603-4C5A-9DB1-9491992EB46C}" destId="{35AC0502-AD4D-4DE7-A8A7-1D8683767F8C}" srcOrd="5" destOrd="0" parTransId="{C0E0B73D-B8CF-49C5-961D-A589A05A81DE}" sibTransId="{3DCBDFA4-D19D-426B-8A41-75FFC303A957}"/>
    <dgm:cxn modelId="{7713818D-4B1F-420D-913C-E26C568E2C2E}" type="presOf" srcId="{2371C4EF-C603-4C5A-9DB1-9491992EB46C}" destId="{1407532C-93EC-41BA-A823-9F30E39F53CE}" srcOrd="0" destOrd="0" presId="urn:microsoft.com/office/officeart/2005/8/layout/cycle2"/>
    <dgm:cxn modelId="{39D1C56E-FA00-49E1-836C-9D09506B11AD}" srcId="{2371C4EF-C603-4C5A-9DB1-9491992EB46C}" destId="{A0DEA635-16BE-441F-A83C-10F8F628F4D2}" srcOrd="4" destOrd="0" parTransId="{DCCBE20E-D2DE-44B4-BA60-38D52A354EAE}" sibTransId="{160EB5F6-DA2D-4649-87EC-E0BD9A1CC5F5}"/>
    <dgm:cxn modelId="{6B6607C1-31AA-45FD-B1CD-E163A41323AA}" type="presOf" srcId="{883DA16F-333D-44B9-A20E-14C6D68B6331}" destId="{B94D7C1C-785A-4866-9755-38949FD84CEC}" srcOrd="1" destOrd="0" presId="urn:microsoft.com/office/officeart/2005/8/layout/cycle2"/>
    <dgm:cxn modelId="{F73097D9-82CA-42E4-860E-10072A1F3475}" type="presParOf" srcId="{1407532C-93EC-41BA-A823-9F30E39F53CE}" destId="{9D861E14-5586-4E2A-AC8F-082E6C139C2D}" srcOrd="0" destOrd="0" presId="urn:microsoft.com/office/officeart/2005/8/layout/cycle2"/>
    <dgm:cxn modelId="{87708CA1-1BC5-4064-B69A-832FD5E93757}" type="presParOf" srcId="{1407532C-93EC-41BA-A823-9F30E39F53CE}" destId="{7807E074-97CD-42B8-B33C-7F9BA3090B04}" srcOrd="1" destOrd="0" presId="urn:microsoft.com/office/officeart/2005/8/layout/cycle2"/>
    <dgm:cxn modelId="{6D3A865F-0E57-4769-8D37-04C189F3F2D0}" type="presParOf" srcId="{7807E074-97CD-42B8-B33C-7F9BA3090B04}" destId="{AE8B8B1C-C72A-4DCA-A139-4DCB5AAA96C4}" srcOrd="0" destOrd="0" presId="urn:microsoft.com/office/officeart/2005/8/layout/cycle2"/>
    <dgm:cxn modelId="{DD653AC2-0020-4366-9AE1-3D5E3B41761E}" type="presParOf" srcId="{1407532C-93EC-41BA-A823-9F30E39F53CE}" destId="{838BD054-BDFF-41B0-B75F-E79CEA34344B}" srcOrd="2" destOrd="0" presId="urn:microsoft.com/office/officeart/2005/8/layout/cycle2"/>
    <dgm:cxn modelId="{A8492703-3852-4F23-B32F-6F9E59A96E3E}" type="presParOf" srcId="{1407532C-93EC-41BA-A823-9F30E39F53CE}" destId="{FB5C25D0-0894-487E-A03E-3D7CE71C5841}" srcOrd="3" destOrd="0" presId="urn:microsoft.com/office/officeart/2005/8/layout/cycle2"/>
    <dgm:cxn modelId="{1A614B27-3787-4357-AA01-476D2E8A0B7D}" type="presParOf" srcId="{FB5C25D0-0894-487E-A03E-3D7CE71C5841}" destId="{6CDA4AEB-D8D4-4BCD-A106-C225423D1807}" srcOrd="0" destOrd="0" presId="urn:microsoft.com/office/officeart/2005/8/layout/cycle2"/>
    <dgm:cxn modelId="{0E5192AF-31F4-4839-B803-7EF7CA561CAA}" type="presParOf" srcId="{1407532C-93EC-41BA-A823-9F30E39F53CE}" destId="{EAB5661E-DE6B-4C09-BE91-9453EA26BB9C}" srcOrd="4" destOrd="0" presId="urn:microsoft.com/office/officeart/2005/8/layout/cycle2"/>
    <dgm:cxn modelId="{1DF18FFE-9B37-4E6D-9640-ECC507F276CF}" type="presParOf" srcId="{1407532C-93EC-41BA-A823-9F30E39F53CE}" destId="{FD4FEFA9-15C9-4503-981D-668F56B7DBE1}" srcOrd="5" destOrd="0" presId="urn:microsoft.com/office/officeart/2005/8/layout/cycle2"/>
    <dgm:cxn modelId="{2CFE989E-1F24-4ACF-9242-F52BC36028CD}" type="presParOf" srcId="{FD4FEFA9-15C9-4503-981D-668F56B7DBE1}" destId="{E9E1DC17-B9DD-47B4-AA4D-F8575C540BA7}" srcOrd="0" destOrd="0" presId="urn:microsoft.com/office/officeart/2005/8/layout/cycle2"/>
    <dgm:cxn modelId="{71C28DEE-6E0C-4FB8-A332-F6604293637C}" type="presParOf" srcId="{1407532C-93EC-41BA-A823-9F30E39F53CE}" destId="{83C09E97-94BC-4E0E-87AD-14B69E9F96FF}" srcOrd="6" destOrd="0" presId="urn:microsoft.com/office/officeart/2005/8/layout/cycle2"/>
    <dgm:cxn modelId="{007DA0C6-BBE4-466F-84B0-AF10D17E606C}" type="presParOf" srcId="{1407532C-93EC-41BA-A823-9F30E39F53CE}" destId="{54617768-AF9D-4B85-846B-F138C2627856}" srcOrd="7" destOrd="0" presId="urn:microsoft.com/office/officeart/2005/8/layout/cycle2"/>
    <dgm:cxn modelId="{5855D3E6-63CC-40F3-AF39-7C2EFAF5533A}" type="presParOf" srcId="{54617768-AF9D-4B85-846B-F138C2627856}" destId="{B94D7C1C-785A-4866-9755-38949FD84CEC}" srcOrd="0" destOrd="0" presId="urn:microsoft.com/office/officeart/2005/8/layout/cycle2"/>
    <dgm:cxn modelId="{883F44F0-00F0-49F5-9618-185E4CC2FE90}" type="presParOf" srcId="{1407532C-93EC-41BA-A823-9F30E39F53CE}" destId="{266EE2D6-C34A-47DF-BE9C-AFD981D84BA2}" srcOrd="8" destOrd="0" presId="urn:microsoft.com/office/officeart/2005/8/layout/cycle2"/>
    <dgm:cxn modelId="{49DFCD9B-0A36-4BAE-B868-D694C42C54EC}" type="presParOf" srcId="{1407532C-93EC-41BA-A823-9F30E39F53CE}" destId="{38DFC32A-0345-47E7-9D5B-3EEA3BC893C3}" srcOrd="9" destOrd="0" presId="urn:microsoft.com/office/officeart/2005/8/layout/cycle2"/>
    <dgm:cxn modelId="{029AE639-5BED-4CD1-A59B-1A5D5D320D23}" type="presParOf" srcId="{38DFC32A-0345-47E7-9D5B-3EEA3BC893C3}" destId="{559C3FAA-75EA-4927-8F8C-6031ED4629A8}" srcOrd="0" destOrd="0" presId="urn:microsoft.com/office/officeart/2005/8/layout/cycle2"/>
    <dgm:cxn modelId="{A7BA609F-B69E-48B1-AC28-9A406F94E3A6}" type="presParOf" srcId="{1407532C-93EC-41BA-A823-9F30E39F53CE}" destId="{3CDDA34E-7752-4048-9321-3F1FD22DA7D5}" srcOrd="10" destOrd="0" presId="urn:microsoft.com/office/officeart/2005/8/layout/cycle2"/>
    <dgm:cxn modelId="{862C6A65-E66A-47DE-A2EA-7CBEA6B474F8}" type="presParOf" srcId="{1407532C-93EC-41BA-A823-9F30E39F53CE}" destId="{0755321A-FA9E-4801-8EE5-BCB961C2DFC0}" srcOrd="11" destOrd="0" presId="urn:microsoft.com/office/officeart/2005/8/layout/cycle2"/>
    <dgm:cxn modelId="{3EB12F77-7E52-42BF-B899-AF4FA94EBD8B}" type="presParOf" srcId="{0755321A-FA9E-4801-8EE5-BCB961C2DFC0}" destId="{2207FCFE-5A0D-425E-AE52-7517F6058657}" srcOrd="0" destOrd="0" presId="urn:microsoft.com/office/officeart/2005/8/layout/cycle2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06C27-6685-4051-AA2A-DCA22F192A92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FFAF0F-D7A8-494C-A580-9CB7EA7CA433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Основные направления деятельности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2446113-F4B4-4AE6-AC78-FB9FC49FCD43}" type="parTrans" cxnId="{6940B6A9-EE7E-400A-81A4-7E0798144CBB}">
      <dgm:prSet/>
      <dgm:spPr/>
      <dgm:t>
        <a:bodyPr/>
        <a:lstStyle/>
        <a:p>
          <a:endParaRPr lang="ru-RU"/>
        </a:p>
      </dgm:t>
    </dgm:pt>
    <dgm:pt modelId="{DD8C2CBA-BBEF-48D7-8231-F0995A5C65FC}" type="sibTrans" cxnId="{6940B6A9-EE7E-400A-81A4-7E0798144CBB}">
      <dgm:prSet/>
      <dgm:spPr/>
      <dgm:t>
        <a:bodyPr/>
        <a:lstStyle/>
        <a:p>
          <a:endParaRPr lang="ru-RU"/>
        </a:p>
      </dgm:t>
    </dgm:pt>
    <dgm:pt modelId="{97ED4D21-D999-4D60-8D49-5E75B9D0325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Развитие ресурсного обеспечения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E81A7F-C372-4DAE-9A79-B0DE67B1995B}" type="parTrans" cxnId="{8EB7B04C-03E0-4FBF-8E7F-714B946649AD}">
      <dgm:prSet/>
      <dgm:spPr/>
      <dgm:t>
        <a:bodyPr/>
        <a:lstStyle/>
        <a:p>
          <a:endParaRPr lang="ru-RU"/>
        </a:p>
      </dgm:t>
    </dgm:pt>
    <dgm:pt modelId="{92B7F94B-77F5-414F-8083-590225F40BFC}" type="sibTrans" cxnId="{8EB7B04C-03E0-4FBF-8E7F-714B946649AD}">
      <dgm:prSet/>
      <dgm:spPr/>
      <dgm:t>
        <a:bodyPr/>
        <a:lstStyle/>
        <a:p>
          <a:endParaRPr lang="ru-RU"/>
        </a:p>
      </dgm:t>
    </dgm:pt>
    <dgm:pt modelId="{03109472-E675-49DD-840C-D3C928C91756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Организация работы 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 образовательном процессе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C152A02-3B04-4F83-AD37-911DD4945AEE}" type="parTrans" cxnId="{8B77779B-0DFA-46DD-988F-E2F1E03EBF5B}">
      <dgm:prSet/>
      <dgm:spPr/>
      <dgm:t>
        <a:bodyPr/>
        <a:lstStyle/>
        <a:p>
          <a:endParaRPr lang="ru-RU"/>
        </a:p>
      </dgm:t>
    </dgm:pt>
    <dgm:pt modelId="{9B2E6D76-9EA8-457A-A26B-5C4D001A9FF2}" type="sibTrans" cxnId="{8B77779B-0DFA-46DD-988F-E2F1E03EBF5B}">
      <dgm:prSet/>
      <dgm:spPr/>
      <dgm:t>
        <a:bodyPr/>
        <a:lstStyle/>
        <a:p>
          <a:endParaRPr lang="ru-RU"/>
        </a:p>
      </dgm:t>
    </dgm:pt>
    <dgm:pt modelId="{62BDC576-B832-43DF-8CC8-96BCAED9F9D4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Использование педагогических технологий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F1465F1-2DF2-4ABF-ADB2-C6CBA9586681}" type="parTrans" cxnId="{D0449464-01CF-4A65-AB5E-4F7639852B52}">
      <dgm:prSet/>
      <dgm:spPr/>
      <dgm:t>
        <a:bodyPr/>
        <a:lstStyle/>
        <a:p>
          <a:endParaRPr lang="ru-RU"/>
        </a:p>
      </dgm:t>
    </dgm:pt>
    <dgm:pt modelId="{6E066016-4687-4544-B1B8-8358CA31E72D}" type="sibTrans" cxnId="{D0449464-01CF-4A65-AB5E-4F7639852B52}">
      <dgm:prSet/>
      <dgm:spPr/>
      <dgm:t>
        <a:bodyPr/>
        <a:lstStyle/>
        <a:p>
          <a:endParaRPr lang="ru-RU"/>
        </a:p>
      </dgm:t>
    </dgm:pt>
    <dgm:pt modelId="{EFE10A5D-28DD-4777-BC6E-047BB92C333A}">
      <dgm:prSet phldrT="[Текст]" custT="1"/>
      <dgm:spPr/>
      <dgm:t>
        <a:bodyPr/>
        <a:lstStyle/>
        <a:p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Психолого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– педагогическая поддержка обучающихся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517AF39-D0E0-42C6-8FCE-7799CFA7AA92}" type="parTrans" cxnId="{9A52FAA6-B8F0-43A7-B8B9-4B2EB2A2A85F}">
      <dgm:prSet/>
      <dgm:spPr/>
      <dgm:t>
        <a:bodyPr/>
        <a:lstStyle/>
        <a:p>
          <a:endParaRPr lang="ru-RU"/>
        </a:p>
      </dgm:t>
    </dgm:pt>
    <dgm:pt modelId="{8405EA6A-5207-4AF3-806B-DC951F8C489A}" type="sibTrans" cxnId="{9A52FAA6-B8F0-43A7-B8B9-4B2EB2A2A85F}">
      <dgm:prSet/>
      <dgm:spPr/>
      <dgm:t>
        <a:bodyPr/>
        <a:lstStyle/>
        <a:p>
          <a:endParaRPr lang="ru-RU"/>
        </a:p>
      </dgm:t>
    </dgm:pt>
    <dgm:pt modelId="{FCB7E577-7784-44F7-9BFE-749A0596E6B6}" type="pres">
      <dgm:prSet presAssocID="{F7106C27-6685-4051-AA2A-DCA22F192A9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D79816-4221-4B78-9EF0-C00999E1E28E}" type="pres">
      <dgm:prSet presAssocID="{A3FFAF0F-D7A8-494C-A580-9CB7EA7CA433}" presName="centerShape" presStyleLbl="node0" presStyleIdx="0" presStyleCnt="1" custScaleX="119132" custScaleY="114644"/>
      <dgm:spPr/>
      <dgm:t>
        <a:bodyPr/>
        <a:lstStyle/>
        <a:p>
          <a:endParaRPr lang="ru-RU"/>
        </a:p>
      </dgm:t>
    </dgm:pt>
    <dgm:pt modelId="{1A6A6BE1-1426-48E4-A7B8-66CAE09D368B}" type="pres">
      <dgm:prSet presAssocID="{FBE81A7F-C372-4DAE-9A79-B0DE67B1995B}" presName="parTrans" presStyleLbl="sibTrans2D1" presStyleIdx="0" presStyleCnt="4"/>
      <dgm:spPr/>
    </dgm:pt>
    <dgm:pt modelId="{55858702-C513-4DF9-9CE7-F493ECFF1C01}" type="pres">
      <dgm:prSet presAssocID="{FBE81A7F-C372-4DAE-9A79-B0DE67B1995B}" presName="connectorText" presStyleLbl="sibTrans2D1" presStyleIdx="0" presStyleCnt="4"/>
      <dgm:spPr/>
    </dgm:pt>
    <dgm:pt modelId="{ADB5DA1D-06CA-43D4-8A35-5AEDE811234A}" type="pres">
      <dgm:prSet presAssocID="{97ED4D21-D999-4D60-8D49-5E75B9D0325C}" presName="node" presStyleLbl="node1" presStyleIdx="0" presStyleCnt="4" custScaleX="111400" custScaleY="102944" custRadScaleRad="99947" custRadScaleInc="-498">
        <dgm:presLayoutVars>
          <dgm:bulletEnabled val="1"/>
        </dgm:presLayoutVars>
      </dgm:prSet>
      <dgm:spPr/>
    </dgm:pt>
    <dgm:pt modelId="{FD35DDEF-D1A0-4E6B-9F1D-9ED7988363D7}" type="pres">
      <dgm:prSet presAssocID="{3C152A02-3B04-4F83-AD37-911DD4945AEE}" presName="parTrans" presStyleLbl="sibTrans2D1" presStyleIdx="1" presStyleCnt="4"/>
      <dgm:spPr/>
    </dgm:pt>
    <dgm:pt modelId="{978961F5-14A2-438B-94D4-13EB1E5F6213}" type="pres">
      <dgm:prSet presAssocID="{3C152A02-3B04-4F83-AD37-911DD4945AEE}" presName="connectorText" presStyleLbl="sibTrans2D1" presStyleIdx="1" presStyleCnt="4"/>
      <dgm:spPr/>
    </dgm:pt>
    <dgm:pt modelId="{F0EB8315-C447-4191-AB81-AADFA012A1B0}" type="pres">
      <dgm:prSet presAssocID="{03109472-E675-49DD-840C-D3C928C91756}" presName="node" presStyleLbl="node1" presStyleIdx="1" presStyleCnt="4" custScaleX="136787" custScaleY="135473" custRadScaleRad="118429" custRadScaleInc="-256">
        <dgm:presLayoutVars>
          <dgm:bulletEnabled val="1"/>
        </dgm:presLayoutVars>
      </dgm:prSet>
      <dgm:spPr/>
    </dgm:pt>
    <dgm:pt modelId="{D52E3109-2DE7-4241-A79A-02EB03B256BD}" type="pres">
      <dgm:prSet presAssocID="{5F1465F1-2DF2-4ABF-ADB2-C6CBA9586681}" presName="parTrans" presStyleLbl="sibTrans2D1" presStyleIdx="2" presStyleCnt="4"/>
      <dgm:spPr/>
    </dgm:pt>
    <dgm:pt modelId="{456FCD4E-7AAD-45A2-B9BD-4EA510AFDDAB}" type="pres">
      <dgm:prSet presAssocID="{5F1465F1-2DF2-4ABF-ADB2-C6CBA9586681}" presName="connectorText" presStyleLbl="sibTrans2D1" presStyleIdx="2" presStyleCnt="4"/>
      <dgm:spPr/>
    </dgm:pt>
    <dgm:pt modelId="{346B3C42-1874-42D8-9037-B1BA3652E48A}" type="pres">
      <dgm:prSet presAssocID="{62BDC576-B832-43DF-8CC8-96BCAED9F9D4}" presName="node" presStyleLbl="node1" presStyleIdx="2" presStyleCnt="4" custScaleX="122456" custScaleY="118167">
        <dgm:presLayoutVars>
          <dgm:bulletEnabled val="1"/>
        </dgm:presLayoutVars>
      </dgm:prSet>
      <dgm:spPr/>
    </dgm:pt>
    <dgm:pt modelId="{FD75CFA2-18B6-4702-8B7F-FFCEE3B6EEF6}" type="pres">
      <dgm:prSet presAssocID="{6517AF39-D0E0-42C6-8FCE-7799CFA7AA92}" presName="parTrans" presStyleLbl="sibTrans2D1" presStyleIdx="3" presStyleCnt="4"/>
      <dgm:spPr/>
    </dgm:pt>
    <dgm:pt modelId="{F7A0699F-A2EB-4028-B021-7660A3A47C3B}" type="pres">
      <dgm:prSet presAssocID="{6517AF39-D0E0-42C6-8FCE-7799CFA7AA92}" presName="connectorText" presStyleLbl="sibTrans2D1" presStyleIdx="3" presStyleCnt="4"/>
      <dgm:spPr/>
    </dgm:pt>
    <dgm:pt modelId="{574D6B1A-7881-4B91-AEC8-F0D191FA6D47}" type="pres">
      <dgm:prSet presAssocID="{EFE10A5D-28DD-4777-BC6E-047BB92C333A}" presName="node" presStyleLbl="node1" presStyleIdx="3" presStyleCnt="4" custScaleX="119121" custScaleY="115637" custRadScaleRad="117377" custRadScaleInc="-1884">
        <dgm:presLayoutVars>
          <dgm:bulletEnabled val="1"/>
        </dgm:presLayoutVars>
      </dgm:prSet>
      <dgm:spPr/>
    </dgm:pt>
  </dgm:ptLst>
  <dgm:cxnLst>
    <dgm:cxn modelId="{A791192F-A0C5-45C4-9C06-84F5B379A9E6}" type="presOf" srcId="{A3FFAF0F-D7A8-494C-A580-9CB7EA7CA433}" destId="{C2D79816-4221-4B78-9EF0-C00999E1E28E}" srcOrd="0" destOrd="0" presId="urn:microsoft.com/office/officeart/2005/8/layout/radial5"/>
    <dgm:cxn modelId="{E183E6BF-D568-4EC7-B309-88B0B1B3F42D}" type="presOf" srcId="{FBE81A7F-C372-4DAE-9A79-B0DE67B1995B}" destId="{55858702-C513-4DF9-9CE7-F493ECFF1C01}" srcOrd="1" destOrd="0" presId="urn:microsoft.com/office/officeart/2005/8/layout/radial5"/>
    <dgm:cxn modelId="{99970EC1-95B9-41E1-BE4D-8B9D2E6FD422}" type="presOf" srcId="{3C152A02-3B04-4F83-AD37-911DD4945AEE}" destId="{978961F5-14A2-438B-94D4-13EB1E5F6213}" srcOrd="1" destOrd="0" presId="urn:microsoft.com/office/officeart/2005/8/layout/radial5"/>
    <dgm:cxn modelId="{9A52FAA6-B8F0-43A7-B8B9-4B2EB2A2A85F}" srcId="{A3FFAF0F-D7A8-494C-A580-9CB7EA7CA433}" destId="{EFE10A5D-28DD-4777-BC6E-047BB92C333A}" srcOrd="3" destOrd="0" parTransId="{6517AF39-D0E0-42C6-8FCE-7799CFA7AA92}" sibTransId="{8405EA6A-5207-4AF3-806B-DC951F8C489A}"/>
    <dgm:cxn modelId="{71546B81-6612-442E-B5AC-D44709953DAF}" type="presOf" srcId="{62BDC576-B832-43DF-8CC8-96BCAED9F9D4}" destId="{346B3C42-1874-42D8-9037-B1BA3652E48A}" srcOrd="0" destOrd="0" presId="urn:microsoft.com/office/officeart/2005/8/layout/radial5"/>
    <dgm:cxn modelId="{8B77779B-0DFA-46DD-988F-E2F1E03EBF5B}" srcId="{A3FFAF0F-D7A8-494C-A580-9CB7EA7CA433}" destId="{03109472-E675-49DD-840C-D3C928C91756}" srcOrd="1" destOrd="0" parTransId="{3C152A02-3B04-4F83-AD37-911DD4945AEE}" sibTransId="{9B2E6D76-9EA8-457A-A26B-5C4D001A9FF2}"/>
    <dgm:cxn modelId="{ABD2F56D-E4B8-4ECB-B00D-283088D335F6}" type="presOf" srcId="{F7106C27-6685-4051-AA2A-DCA22F192A92}" destId="{FCB7E577-7784-44F7-9BFE-749A0596E6B6}" srcOrd="0" destOrd="0" presId="urn:microsoft.com/office/officeart/2005/8/layout/radial5"/>
    <dgm:cxn modelId="{0AD3102B-7E67-417F-BF9F-7D2A73AC1656}" type="presOf" srcId="{EFE10A5D-28DD-4777-BC6E-047BB92C333A}" destId="{574D6B1A-7881-4B91-AEC8-F0D191FA6D47}" srcOrd="0" destOrd="0" presId="urn:microsoft.com/office/officeart/2005/8/layout/radial5"/>
    <dgm:cxn modelId="{5480C9B9-0FFD-4DCA-A93F-AAB7ED1AD282}" type="presOf" srcId="{5F1465F1-2DF2-4ABF-ADB2-C6CBA9586681}" destId="{456FCD4E-7AAD-45A2-B9BD-4EA510AFDDAB}" srcOrd="1" destOrd="0" presId="urn:microsoft.com/office/officeart/2005/8/layout/radial5"/>
    <dgm:cxn modelId="{8EB7B04C-03E0-4FBF-8E7F-714B946649AD}" srcId="{A3FFAF0F-D7A8-494C-A580-9CB7EA7CA433}" destId="{97ED4D21-D999-4D60-8D49-5E75B9D0325C}" srcOrd="0" destOrd="0" parTransId="{FBE81A7F-C372-4DAE-9A79-B0DE67B1995B}" sibTransId="{92B7F94B-77F5-414F-8083-590225F40BFC}"/>
    <dgm:cxn modelId="{D0449464-01CF-4A65-AB5E-4F7639852B52}" srcId="{A3FFAF0F-D7A8-494C-A580-9CB7EA7CA433}" destId="{62BDC576-B832-43DF-8CC8-96BCAED9F9D4}" srcOrd="2" destOrd="0" parTransId="{5F1465F1-2DF2-4ABF-ADB2-C6CBA9586681}" sibTransId="{6E066016-4687-4544-B1B8-8358CA31E72D}"/>
    <dgm:cxn modelId="{6940B6A9-EE7E-400A-81A4-7E0798144CBB}" srcId="{F7106C27-6685-4051-AA2A-DCA22F192A92}" destId="{A3FFAF0F-D7A8-494C-A580-9CB7EA7CA433}" srcOrd="0" destOrd="0" parTransId="{F2446113-F4B4-4AE6-AC78-FB9FC49FCD43}" sibTransId="{DD8C2CBA-BBEF-48D7-8231-F0995A5C65FC}"/>
    <dgm:cxn modelId="{F259D48D-FA75-4AC2-AF9B-181CFC33939C}" type="presOf" srcId="{97ED4D21-D999-4D60-8D49-5E75B9D0325C}" destId="{ADB5DA1D-06CA-43D4-8A35-5AEDE811234A}" srcOrd="0" destOrd="0" presId="urn:microsoft.com/office/officeart/2005/8/layout/radial5"/>
    <dgm:cxn modelId="{6094DD60-5E34-449B-92D7-D12844466C34}" type="presOf" srcId="{5F1465F1-2DF2-4ABF-ADB2-C6CBA9586681}" destId="{D52E3109-2DE7-4241-A79A-02EB03B256BD}" srcOrd="0" destOrd="0" presId="urn:microsoft.com/office/officeart/2005/8/layout/radial5"/>
    <dgm:cxn modelId="{3B439083-0A7E-4143-B253-90F4335C2AAD}" type="presOf" srcId="{FBE81A7F-C372-4DAE-9A79-B0DE67B1995B}" destId="{1A6A6BE1-1426-48E4-A7B8-66CAE09D368B}" srcOrd="0" destOrd="0" presId="urn:microsoft.com/office/officeart/2005/8/layout/radial5"/>
    <dgm:cxn modelId="{5AA7D495-B44A-4475-9A9B-F41579C9B194}" type="presOf" srcId="{6517AF39-D0E0-42C6-8FCE-7799CFA7AA92}" destId="{FD75CFA2-18B6-4702-8B7F-FFCEE3B6EEF6}" srcOrd="0" destOrd="0" presId="urn:microsoft.com/office/officeart/2005/8/layout/radial5"/>
    <dgm:cxn modelId="{BC91655A-DF02-4F1F-988B-6B5333D46919}" type="presOf" srcId="{3C152A02-3B04-4F83-AD37-911DD4945AEE}" destId="{FD35DDEF-D1A0-4E6B-9F1D-9ED7988363D7}" srcOrd="0" destOrd="0" presId="urn:microsoft.com/office/officeart/2005/8/layout/radial5"/>
    <dgm:cxn modelId="{3C9ED7BF-D94B-4D09-BF8B-96A59D01A6F2}" type="presOf" srcId="{6517AF39-D0E0-42C6-8FCE-7799CFA7AA92}" destId="{F7A0699F-A2EB-4028-B021-7660A3A47C3B}" srcOrd="1" destOrd="0" presId="urn:microsoft.com/office/officeart/2005/8/layout/radial5"/>
    <dgm:cxn modelId="{0AA12E80-5252-411E-A257-6ECCE66571D4}" type="presOf" srcId="{03109472-E675-49DD-840C-D3C928C91756}" destId="{F0EB8315-C447-4191-AB81-AADFA012A1B0}" srcOrd="0" destOrd="0" presId="urn:microsoft.com/office/officeart/2005/8/layout/radial5"/>
    <dgm:cxn modelId="{A2C28B74-7E88-4362-8A8F-77B56A72457C}" type="presParOf" srcId="{FCB7E577-7784-44F7-9BFE-749A0596E6B6}" destId="{C2D79816-4221-4B78-9EF0-C00999E1E28E}" srcOrd="0" destOrd="0" presId="urn:microsoft.com/office/officeart/2005/8/layout/radial5"/>
    <dgm:cxn modelId="{45738A70-A563-4AF2-98FA-D85B0C2D7482}" type="presParOf" srcId="{FCB7E577-7784-44F7-9BFE-749A0596E6B6}" destId="{1A6A6BE1-1426-48E4-A7B8-66CAE09D368B}" srcOrd="1" destOrd="0" presId="urn:microsoft.com/office/officeart/2005/8/layout/radial5"/>
    <dgm:cxn modelId="{BC4CD6E2-4DDF-4DAA-AD77-D2D3A36F26E4}" type="presParOf" srcId="{1A6A6BE1-1426-48E4-A7B8-66CAE09D368B}" destId="{55858702-C513-4DF9-9CE7-F493ECFF1C01}" srcOrd="0" destOrd="0" presId="urn:microsoft.com/office/officeart/2005/8/layout/radial5"/>
    <dgm:cxn modelId="{AE526286-BDD2-4BDD-A227-06655C020700}" type="presParOf" srcId="{FCB7E577-7784-44F7-9BFE-749A0596E6B6}" destId="{ADB5DA1D-06CA-43D4-8A35-5AEDE811234A}" srcOrd="2" destOrd="0" presId="urn:microsoft.com/office/officeart/2005/8/layout/radial5"/>
    <dgm:cxn modelId="{4EE0CA10-FA70-48E9-87CF-ACA242DEFD61}" type="presParOf" srcId="{FCB7E577-7784-44F7-9BFE-749A0596E6B6}" destId="{FD35DDEF-D1A0-4E6B-9F1D-9ED7988363D7}" srcOrd="3" destOrd="0" presId="urn:microsoft.com/office/officeart/2005/8/layout/radial5"/>
    <dgm:cxn modelId="{95EB77FB-E35E-4B67-946E-DF463318C377}" type="presParOf" srcId="{FD35DDEF-D1A0-4E6B-9F1D-9ED7988363D7}" destId="{978961F5-14A2-438B-94D4-13EB1E5F6213}" srcOrd="0" destOrd="0" presId="urn:microsoft.com/office/officeart/2005/8/layout/radial5"/>
    <dgm:cxn modelId="{31D1749D-C8DD-4D00-882A-E5B3EAA6A5B6}" type="presParOf" srcId="{FCB7E577-7784-44F7-9BFE-749A0596E6B6}" destId="{F0EB8315-C447-4191-AB81-AADFA012A1B0}" srcOrd="4" destOrd="0" presId="urn:microsoft.com/office/officeart/2005/8/layout/radial5"/>
    <dgm:cxn modelId="{577EAEA5-3E7E-4714-A3DC-D7BE9FE95EE0}" type="presParOf" srcId="{FCB7E577-7784-44F7-9BFE-749A0596E6B6}" destId="{D52E3109-2DE7-4241-A79A-02EB03B256BD}" srcOrd="5" destOrd="0" presId="urn:microsoft.com/office/officeart/2005/8/layout/radial5"/>
    <dgm:cxn modelId="{55478FDD-EE03-45BF-B7B3-F860932E6B7A}" type="presParOf" srcId="{D52E3109-2DE7-4241-A79A-02EB03B256BD}" destId="{456FCD4E-7AAD-45A2-B9BD-4EA510AFDDAB}" srcOrd="0" destOrd="0" presId="urn:microsoft.com/office/officeart/2005/8/layout/radial5"/>
    <dgm:cxn modelId="{070215CF-D99A-4D4E-9908-49BA7B4D6FD9}" type="presParOf" srcId="{FCB7E577-7784-44F7-9BFE-749A0596E6B6}" destId="{346B3C42-1874-42D8-9037-B1BA3652E48A}" srcOrd="6" destOrd="0" presId="urn:microsoft.com/office/officeart/2005/8/layout/radial5"/>
    <dgm:cxn modelId="{8EA82B0A-0499-453D-8400-172F9C50460A}" type="presParOf" srcId="{FCB7E577-7784-44F7-9BFE-749A0596E6B6}" destId="{FD75CFA2-18B6-4702-8B7F-FFCEE3B6EEF6}" srcOrd="7" destOrd="0" presId="urn:microsoft.com/office/officeart/2005/8/layout/radial5"/>
    <dgm:cxn modelId="{EB2E824C-F1D4-48E7-A041-E867649355DE}" type="presParOf" srcId="{FD75CFA2-18B6-4702-8B7F-FFCEE3B6EEF6}" destId="{F7A0699F-A2EB-4028-B021-7660A3A47C3B}" srcOrd="0" destOrd="0" presId="urn:microsoft.com/office/officeart/2005/8/layout/radial5"/>
    <dgm:cxn modelId="{A9F9E620-B84C-4427-913D-B556882CBDD4}" type="presParOf" srcId="{FCB7E577-7784-44F7-9BFE-749A0596E6B6}" destId="{574D6B1A-7881-4B91-AEC8-F0D191FA6D47}" srcOrd="8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CF965-1597-45AF-AB96-AEF150F890EB}" type="doc">
      <dgm:prSet loTypeId="urn:microsoft.com/office/officeart/2005/8/layout/radial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BD71C2-8F5A-48FB-B3D1-D5DC345D3272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Основные принципы </a:t>
          </a:r>
          <a:b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</a:br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творческого воспитания</a:t>
          </a:r>
          <a:endParaRPr lang="ru-RU" dirty="0"/>
        </a:p>
      </dgm:t>
    </dgm:pt>
    <dgm:pt modelId="{4F3B5677-E74F-4C28-9DB5-658DA7A42103}" type="parTrans" cxnId="{8E14DF40-8610-4957-B62D-FB3B1358DF85}">
      <dgm:prSet/>
      <dgm:spPr/>
      <dgm:t>
        <a:bodyPr/>
        <a:lstStyle/>
        <a:p>
          <a:endParaRPr lang="ru-RU"/>
        </a:p>
      </dgm:t>
    </dgm:pt>
    <dgm:pt modelId="{CD2D697E-764E-4A3E-BFC9-4BB76920AA37}" type="sibTrans" cxnId="{8E14DF40-8610-4957-B62D-FB3B1358DF85}">
      <dgm:prSet/>
      <dgm:spPr/>
      <dgm:t>
        <a:bodyPr/>
        <a:lstStyle/>
        <a:p>
          <a:endParaRPr lang="ru-RU"/>
        </a:p>
      </dgm:t>
    </dgm:pt>
    <dgm:pt modelId="{B535AAA2-84F2-4916-9509-20FCF18AE6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Индивидуальный подход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8A74D3F-7E4D-4DC8-B539-D17D3E1120B4}" type="parTrans" cxnId="{04B498B8-AF78-4B1C-9DCF-BB6FC75E5670}">
      <dgm:prSet/>
      <dgm:spPr/>
      <dgm:t>
        <a:bodyPr/>
        <a:lstStyle/>
        <a:p>
          <a:endParaRPr lang="ru-RU"/>
        </a:p>
      </dgm:t>
    </dgm:pt>
    <dgm:pt modelId="{FF33306E-F5D8-49EF-8B8B-2BA69E214581}" type="sibTrans" cxnId="{04B498B8-AF78-4B1C-9DCF-BB6FC75E5670}">
      <dgm:prSet/>
      <dgm:spPr/>
      <dgm:t>
        <a:bodyPr/>
        <a:lstStyle/>
        <a:p>
          <a:endParaRPr lang="ru-RU"/>
        </a:p>
      </dgm:t>
    </dgm:pt>
    <dgm:pt modelId="{D7C93659-DB04-4302-B715-F7396F6BDE6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Личный пример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96D621D-CC20-4EFE-986D-5E84092610A3}" type="parTrans" cxnId="{C3203BC6-C9D6-4112-9418-49E8371517B9}">
      <dgm:prSet/>
      <dgm:spPr/>
      <dgm:t>
        <a:bodyPr/>
        <a:lstStyle/>
        <a:p>
          <a:endParaRPr lang="ru-RU"/>
        </a:p>
      </dgm:t>
    </dgm:pt>
    <dgm:pt modelId="{36E55189-1C01-4EAB-8D6A-8649C68DF71D}" type="sibTrans" cxnId="{C3203BC6-C9D6-4112-9418-49E8371517B9}">
      <dgm:prSet/>
      <dgm:spPr/>
      <dgm:t>
        <a:bodyPr/>
        <a:lstStyle/>
        <a:p>
          <a:endParaRPr lang="ru-RU"/>
        </a:p>
      </dgm:t>
    </dgm:pt>
    <dgm:pt modelId="{39CBF656-3C25-49F5-8940-0F147299D17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Формирование поисковой активности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053D8EB-5A90-4C14-AA41-DA09EA181E59}" type="parTrans" cxnId="{DCFA20E9-3A01-4215-B5DC-5A275A1AB337}">
      <dgm:prSet/>
      <dgm:spPr/>
      <dgm:t>
        <a:bodyPr/>
        <a:lstStyle/>
        <a:p>
          <a:endParaRPr lang="ru-RU"/>
        </a:p>
      </dgm:t>
    </dgm:pt>
    <dgm:pt modelId="{ED4BE734-4C26-4C3E-B94D-5A0934529799}" type="sibTrans" cxnId="{DCFA20E9-3A01-4215-B5DC-5A275A1AB337}">
      <dgm:prSet/>
      <dgm:spPr/>
      <dgm:t>
        <a:bodyPr/>
        <a:lstStyle/>
        <a:p>
          <a:endParaRPr lang="ru-RU"/>
        </a:p>
      </dgm:t>
    </dgm:pt>
    <dgm:pt modelId="{7CCC699F-62A7-4B77-9C96-96889DF5D0AC}">
      <dgm:prSet/>
      <dgm:spPr/>
    </dgm:pt>
    <dgm:pt modelId="{3B01B5D3-03EB-4715-82E4-F55B0EB0709E}" type="parTrans" cxnId="{2DB1A4DA-4C35-4313-881B-E7BA7315A8A3}">
      <dgm:prSet/>
      <dgm:spPr/>
      <dgm:t>
        <a:bodyPr/>
        <a:lstStyle/>
        <a:p>
          <a:endParaRPr lang="ru-RU"/>
        </a:p>
      </dgm:t>
    </dgm:pt>
    <dgm:pt modelId="{9DEF6234-443D-4389-B696-EDFC09769BC0}" type="sibTrans" cxnId="{2DB1A4DA-4C35-4313-881B-E7BA7315A8A3}">
      <dgm:prSet/>
      <dgm:spPr/>
      <dgm:t>
        <a:bodyPr/>
        <a:lstStyle/>
        <a:p>
          <a:endParaRPr lang="ru-RU"/>
        </a:p>
      </dgm:t>
    </dgm:pt>
    <dgm:pt modelId="{F1F5664F-D926-4473-AC68-1960A6370E04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Не навязывать свое мнение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2833712-1FD0-4949-AACA-DAFC42D36670}" type="parTrans" cxnId="{D6C56D6D-DE77-49D8-AAAC-E1814CBCCFD9}">
      <dgm:prSet/>
      <dgm:spPr/>
      <dgm:t>
        <a:bodyPr/>
        <a:lstStyle/>
        <a:p>
          <a:endParaRPr lang="ru-RU"/>
        </a:p>
      </dgm:t>
    </dgm:pt>
    <dgm:pt modelId="{34E900FD-D3D4-48AE-9AF4-86F461800EDF}" type="sibTrans" cxnId="{D6C56D6D-DE77-49D8-AAAC-E1814CBCCFD9}">
      <dgm:prSet/>
      <dgm:spPr/>
      <dgm:t>
        <a:bodyPr/>
        <a:lstStyle/>
        <a:p>
          <a:endParaRPr lang="ru-RU"/>
        </a:p>
      </dgm:t>
    </dgm:pt>
    <dgm:pt modelId="{9EB97526-18D8-4244-8614-E98B612C1A31}" type="pres">
      <dgm:prSet presAssocID="{8CCCF965-1597-45AF-AB96-AEF150F890E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CF93AF-1B36-4D79-8274-5BFDFAEB2EDE}" type="pres">
      <dgm:prSet presAssocID="{2FBD71C2-8F5A-48FB-B3D1-D5DC345D3272}" presName="centerShape" presStyleLbl="node0" presStyleIdx="0" presStyleCnt="1" custScaleX="199954" custScaleY="72194" custLinFactNeighborX="-680" custLinFactNeighborY="-60020"/>
      <dgm:spPr/>
      <dgm:t>
        <a:bodyPr/>
        <a:lstStyle/>
        <a:p>
          <a:endParaRPr lang="ru-RU"/>
        </a:p>
      </dgm:t>
    </dgm:pt>
    <dgm:pt modelId="{D351F563-91E3-4D94-BFD5-D83F16362803}" type="pres">
      <dgm:prSet presAssocID="{E8A74D3F-7E4D-4DC8-B539-D17D3E1120B4}" presName="parTrans" presStyleLbl="bgSibTrans2D1" presStyleIdx="0" presStyleCnt="4" custAng="10856813" custScaleX="46177" custLinFactY="-744" custLinFactNeighborX="-17472" custLinFactNeighborY="-100000"/>
      <dgm:spPr/>
    </dgm:pt>
    <dgm:pt modelId="{6321B67B-0698-434A-AA02-36A3FBF5EE10}" type="pres">
      <dgm:prSet presAssocID="{B535AAA2-84F2-4916-9509-20FCF18AE6C9}" presName="node" presStyleLbl="node1" presStyleIdx="0" presStyleCnt="4" custRadScaleRad="107599" custRadScaleInc="35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B0378-BFAD-4AE5-A0B2-EE16EFA4EDAA}" type="pres">
      <dgm:prSet presAssocID="{596D621D-CC20-4EFE-986D-5E84092610A3}" presName="parTrans" presStyleLbl="bgSibTrans2D1" presStyleIdx="1" presStyleCnt="4" custAng="10523471" custScaleX="56662" custLinFactNeighborX="-3299" custLinFactNeighborY="-79664"/>
      <dgm:spPr/>
    </dgm:pt>
    <dgm:pt modelId="{334E9511-B005-4741-9CAF-487652C4A894}" type="pres">
      <dgm:prSet presAssocID="{D7C93659-DB04-4302-B715-F7396F6BDE62}" presName="node" presStyleLbl="node1" presStyleIdx="1" presStyleCnt="4" custRadScaleRad="40634" custRadScaleInc="-169655">
        <dgm:presLayoutVars>
          <dgm:bulletEnabled val="1"/>
        </dgm:presLayoutVars>
      </dgm:prSet>
      <dgm:spPr/>
    </dgm:pt>
    <dgm:pt modelId="{895A141A-FC2A-4E99-9FCE-F9EC35243CEA}" type="pres">
      <dgm:prSet presAssocID="{9053D8EB-5A90-4C14-AA41-DA09EA181E59}" presName="parTrans" presStyleLbl="bgSibTrans2D1" presStyleIdx="2" presStyleCnt="4" custAng="10577962" custScaleX="55590" custLinFactNeighborX="284" custLinFactNeighborY="-90584"/>
      <dgm:spPr/>
    </dgm:pt>
    <dgm:pt modelId="{3E36EC42-A851-4520-ABF9-70C6F4755581}" type="pres">
      <dgm:prSet presAssocID="{39CBF656-3C25-49F5-8940-0F147299D176}" presName="node" presStyleLbl="node1" presStyleIdx="2" presStyleCnt="4" custRadScaleRad="33222" custRadScaleInc="175382">
        <dgm:presLayoutVars>
          <dgm:bulletEnabled val="1"/>
        </dgm:presLayoutVars>
      </dgm:prSet>
      <dgm:spPr/>
    </dgm:pt>
    <dgm:pt modelId="{214FD845-AA73-4028-81FB-7A8CBAB2026C}" type="pres">
      <dgm:prSet presAssocID="{82833712-1FD0-4949-AACA-DAFC42D36670}" presName="parTrans" presStyleLbl="bgSibTrans2D1" presStyleIdx="3" presStyleCnt="4" custAng="10740914" custScaleX="43539" custLinFactY="-2817" custLinFactNeighborX="12891" custLinFactNeighborY="-100000"/>
      <dgm:spPr/>
    </dgm:pt>
    <dgm:pt modelId="{CF1892D0-3764-4F6C-ADC9-6ACEEEA6E348}" type="pres">
      <dgm:prSet presAssocID="{F1F5664F-D926-4473-AC68-1960A6370E04}" presName="node" presStyleLbl="node1" presStyleIdx="3" presStyleCnt="4" custRadScaleRad="106707" custRadScaleInc="-36109">
        <dgm:presLayoutVars>
          <dgm:bulletEnabled val="1"/>
        </dgm:presLayoutVars>
      </dgm:prSet>
      <dgm:spPr/>
    </dgm:pt>
  </dgm:ptLst>
  <dgm:cxnLst>
    <dgm:cxn modelId="{FA23334A-D410-4E92-A30E-1948CE21F84E}" type="presOf" srcId="{9053D8EB-5A90-4C14-AA41-DA09EA181E59}" destId="{895A141A-FC2A-4E99-9FCE-F9EC35243CEA}" srcOrd="0" destOrd="0" presId="urn:microsoft.com/office/officeart/2005/8/layout/radial4"/>
    <dgm:cxn modelId="{BCB3A3BE-5F58-4DD2-ADBB-9E8E1E324D79}" type="presOf" srcId="{2FBD71C2-8F5A-48FB-B3D1-D5DC345D3272}" destId="{4FCF93AF-1B36-4D79-8274-5BFDFAEB2EDE}" srcOrd="0" destOrd="0" presId="urn:microsoft.com/office/officeart/2005/8/layout/radial4"/>
    <dgm:cxn modelId="{D6C56D6D-DE77-49D8-AAAC-E1814CBCCFD9}" srcId="{2FBD71C2-8F5A-48FB-B3D1-D5DC345D3272}" destId="{F1F5664F-D926-4473-AC68-1960A6370E04}" srcOrd="3" destOrd="0" parTransId="{82833712-1FD0-4949-AACA-DAFC42D36670}" sibTransId="{34E900FD-D3D4-48AE-9AF4-86F461800EDF}"/>
    <dgm:cxn modelId="{260B9F99-D1E6-4D8A-83CB-76C4F0B5A4BD}" type="presOf" srcId="{B535AAA2-84F2-4916-9509-20FCF18AE6C9}" destId="{6321B67B-0698-434A-AA02-36A3FBF5EE10}" srcOrd="0" destOrd="0" presId="urn:microsoft.com/office/officeart/2005/8/layout/radial4"/>
    <dgm:cxn modelId="{F3D62311-2F2E-4D66-B023-9E4AA5351470}" type="presOf" srcId="{F1F5664F-D926-4473-AC68-1960A6370E04}" destId="{CF1892D0-3764-4F6C-ADC9-6ACEEEA6E348}" srcOrd="0" destOrd="0" presId="urn:microsoft.com/office/officeart/2005/8/layout/radial4"/>
    <dgm:cxn modelId="{8E14DF40-8610-4957-B62D-FB3B1358DF85}" srcId="{8CCCF965-1597-45AF-AB96-AEF150F890EB}" destId="{2FBD71C2-8F5A-48FB-B3D1-D5DC345D3272}" srcOrd="0" destOrd="0" parTransId="{4F3B5677-E74F-4C28-9DB5-658DA7A42103}" sibTransId="{CD2D697E-764E-4A3E-BFC9-4BB76920AA37}"/>
    <dgm:cxn modelId="{DCFA20E9-3A01-4215-B5DC-5A275A1AB337}" srcId="{2FBD71C2-8F5A-48FB-B3D1-D5DC345D3272}" destId="{39CBF656-3C25-49F5-8940-0F147299D176}" srcOrd="2" destOrd="0" parTransId="{9053D8EB-5A90-4C14-AA41-DA09EA181E59}" sibTransId="{ED4BE734-4C26-4C3E-B94D-5A0934529799}"/>
    <dgm:cxn modelId="{74B753B6-3003-4398-821A-F5CECA5CFB3F}" type="presOf" srcId="{39CBF656-3C25-49F5-8940-0F147299D176}" destId="{3E36EC42-A851-4520-ABF9-70C6F4755581}" srcOrd="0" destOrd="0" presId="urn:microsoft.com/office/officeart/2005/8/layout/radial4"/>
    <dgm:cxn modelId="{108EEFB9-0C3C-409C-A59B-881F91F3E046}" type="presOf" srcId="{82833712-1FD0-4949-AACA-DAFC42D36670}" destId="{214FD845-AA73-4028-81FB-7A8CBAB2026C}" srcOrd="0" destOrd="0" presId="urn:microsoft.com/office/officeart/2005/8/layout/radial4"/>
    <dgm:cxn modelId="{C3203BC6-C9D6-4112-9418-49E8371517B9}" srcId="{2FBD71C2-8F5A-48FB-B3D1-D5DC345D3272}" destId="{D7C93659-DB04-4302-B715-F7396F6BDE62}" srcOrd="1" destOrd="0" parTransId="{596D621D-CC20-4EFE-986D-5E84092610A3}" sibTransId="{36E55189-1C01-4EAB-8D6A-8649C68DF71D}"/>
    <dgm:cxn modelId="{9FF936F5-D342-4713-A12F-0A685A8D479D}" type="presOf" srcId="{596D621D-CC20-4EFE-986D-5E84092610A3}" destId="{97FB0378-BFAD-4AE5-A0B2-EE16EFA4EDAA}" srcOrd="0" destOrd="0" presId="urn:microsoft.com/office/officeart/2005/8/layout/radial4"/>
    <dgm:cxn modelId="{0ED11655-6639-4AF3-9C79-6A531268B84E}" type="presOf" srcId="{8CCCF965-1597-45AF-AB96-AEF150F890EB}" destId="{9EB97526-18D8-4244-8614-E98B612C1A31}" srcOrd="0" destOrd="0" presId="urn:microsoft.com/office/officeart/2005/8/layout/radial4"/>
    <dgm:cxn modelId="{6D327460-4044-410C-BDF7-950878AD6A4E}" type="presOf" srcId="{D7C93659-DB04-4302-B715-F7396F6BDE62}" destId="{334E9511-B005-4741-9CAF-487652C4A894}" srcOrd="0" destOrd="0" presId="urn:microsoft.com/office/officeart/2005/8/layout/radial4"/>
    <dgm:cxn modelId="{04B498B8-AF78-4B1C-9DCF-BB6FC75E5670}" srcId="{2FBD71C2-8F5A-48FB-B3D1-D5DC345D3272}" destId="{B535AAA2-84F2-4916-9509-20FCF18AE6C9}" srcOrd="0" destOrd="0" parTransId="{E8A74D3F-7E4D-4DC8-B539-D17D3E1120B4}" sibTransId="{FF33306E-F5D8-49EF-8B8B-2BA69E214581}"/>
    <dgm:cxn modelId="{2DB1A4DA-4C35-4313-881B-E7BA7315A8A3}" srcId="{8CCCF965-1597-45AF-AB96-AEF150F890EB}" destId="{7CCC699F-62A7-4B77-9C96-96889DF5D0AC}" srcOrd="1" destOrd="0" parTransId="{3B01B5D3-03EB-4715-82E4-F55B0EB0709E}" sibTransId="{9DEF6234-443D-4389-B696-EDFC09769BC0}"/>
    <dgm:cxn modelId="{17C18924-72A1-488F-9680-00F62849CB49}" type="presOf" srcId="{E8A74D3F-7E4D-4DC8-B539-D17D3E1120B4}" destId="{D351F563-91E3-4D94-BFD5-D83F16362803}" srcOrd="0" destOrd="0" presId="urn:microsoft.com/office/officeart/2005/8/layout/radial4"/>
    <dgm:cxn modelId="{0A2D78E5-0B0F-419C-8CD0-D96550CB3638}" type="presParOf" srcId="{9EB97526-18D8-4244-8614-E98B612C1A31}" destId="{4FCF93AF-1B36-4D79-8274-5BFDFAEB2EDE}" srcOrd="0" destOrd="0" presId="urn:microsoft.com/office/officeart/2005/8/layout/radial4"/>
    <dgm:cxn modelId="{94689298-8FAE-4E62-B085-D5D239F00B26}" type="presParOf" srcId="{9EB97526-18D8-4244-8614-E98B612C1A31}" destId="{D351F563-91E3-4D94-BFD5-D83F16362803}" srcOrd="1" destOrd="0" presId="urn:microsoft.com/office/officeart/2005/8/layout/radial4"/>
    <dgm:cxn modelId="{F55B55BA-617F-456A-B931-39A3EBDF624C}" type="presParOf" srcId="{9EB97526-18D8-4244-8614-E98B612C1A31}" destId="{6321B67B-0698-434A-AA02-36A3FBF5EE10}" srcOrd="2" destOrd="0" presId="urn:microsoft.com/office/officeart/2005/8/layout/radial4"/>
    <dgm:cxn modelId="{BECE675B-190C-468D-AF26-E84255D51421}" type="presParOf" srcId="{9EB97526-18D8-4244-8614-E98B612C1A31}" destId="{97FB0378-BFAD-4AE5-A0B2-EE16EFA4EDAA}" srcOrd="3" destOrd="0" presId="urn:microsoft.com/office/officeart/2005/8/layout/radial4"/>
    <dgm:cxn modelId="{147CF778-48B1-421B-AE6E-995C76768299}" type="presParOf" srcId="{9EB97526-18D8-4244-8614-E98B612C1A31}" destId="{334E9511-B005-4741-9CAF-487652C4A894}" srcOrd="4" destOrd="0" presId="urn:microsoft.com/office/officeart/2005/8/layout/radial4"/>
    <dgm:cxn modelId="{E1D30389-CBD3-44C9-9176-53764C773F37}" type="presParOf" srcId="{9EB97526-18D8-4244-8614-E98B612C1A31}" destId="{895A141A-FC2A-4E99-9FCE-F9EC35243CEA}" srcOrd="5" destOrd="0" presId="urn:microsoft.com/office/officeart/2005/8/layout/radial4"/>
    <dgm:cxn modelId="{C633AE47-DA23-4730-8FCC-F511FBDEC309}" type="presParOf" srcId="{9EB97526-18D8-4244-8614-E98B612C1A31}" destId="{3E36EC42-A851-4520-ABF9-70C6F4755581}" srcOrd="6" destOrd="0" presId="urn:microsoft.com/office/officeart/2005/8/layout/radial4"/>
    <dgm:cxn modelId="{3E92CA4D-2CDA-45E0-9AF4-2B577820A4C1}" type="presParOf" srcId="{9EB97526-18D8-4244-8614-E98B612C1A31}" destId="{214FD845-AA73-4028-81FB-7A8CBAB2026C}" srcOrd="7" destOrd="0" presId="urn:microsoft.com/office/officeart/2005/8/layout/radial4"/>
    <dgm:cxn modelId="{C3C41142-A64D-49E9-BC46-BE078830837C}" type="presParOf" srcId="{9EB97526-18D8-4244-8614-E98B612C1A31}" destId="{CF1892D0-3764-4F6C-ADC9-6ACEEEA6E348}" srcOrd="8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F218A-47E9-42F7-AE7F-43CB6396E090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82142-9B23-44D8-8152-C9A8D5CCE8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3109D1-FE55-4EAB-B98B-F9A6EFA10F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44000">
              <a:schemeClr val="accent6">
                <a:lumMod val="60000"/>
                <a:lumOff val="40000"/>
              </a:schemeClr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0661-2F36-4B30-AEB1-5FD5329DB28F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A957-A362-48D4-B09D-AB9E74142A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.i.ua/photo/images/pic/7/1/2408517_3c6c1fa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«Создание условий для развития потенциальной одаренности учащихся как основы становления и развития конкурентоспособной личности»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rgbClr val="5F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Е.М. </a:t>
            </a:r>
            <a:r>
              <a:rPr lang="ru-RU" b="1" dirty="0" err="1">
                <a:solidFill>
                  <a:srgbClr val="5F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Полковниченко</a:t>
            </a:r>
            <a:r>
              <a:rPr lang="ru-RU" b="1" dirty="0">
                <a:solidFill>
                  <a:srgbClr val="5F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</a:t>
            </a:r>
          </a:p>
          <a:p>
            <a:r>
              <a:rPr lang="ru-RU" b="1" dirty="0">
                <a:solidFill>
                  <a:srgbClr val="5F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учитель начальных классов </a:t>
            </a:r>
          </a:p>
          <a:p>
            <a:r>
              <a:rPr lang="ru-RU" b="1" dirty="0">
                <a:solidFill>
                  <a:srgbClr val="5F5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МОБУ СОШ № 23 г. Таганрога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Формы организации  научных исследований в учебной деятельности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57224" y="1142984"/>
          <a:ext cx="742955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D:\Foto\18 мая Необычная книга\3.jpg"/>
          <p:cNvPicPr>
            <a:picLocks noChangeAspect="1" noChangeArrowheads="1"/>
          </p:cNvPicPr>
          <p:nvPr/>
        </p:nvPicPr>
        <p:blipFill>
          <a:blip r:embed="rId6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7572396" y="2928934"/>
            <a:ext cx="1463675" cy="195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D:\Foto\2014 - 2015\конференция школа\9.33.jpg"/>
          <p:cNvPicPr>
            <a:picLocks noChangeAspect="1" noChangeArrowheads="1"/>
          </p:cNvPicPr>
          <p:nvPr/>
        </p:nvPicPr>
        <p:blipFill>
          <a:blip r:embed="rId7" cstate="print">
            <a:lum bright="-20000" contrast="20000"/>
          </a:blip>
          <a:srcRect l="13314" t="8432" r="6804" b="7247"/>
          <a:stretch>
            <a:fillRect/>
          </a:stretch>
        </p:blipFill>
        <p:spPr bwMode="auto">
          <a:xfrm>
            <a:off x="3786182" y="5214950"/>
            <a:ext cx="1800238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D:\Foto\2014 - 2015\Награждение конкурс поделок Приморский парк\1094.JPG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42844" y="3143248"/>
            <a:ext cx="1571636" cy="157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285728"/>
          <a:ext cx="842968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6" descr="C:\Documents and Settings\Алексей Оробец\Рабочий стол\Картинки\infteh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3286148" cy="211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5" descr="У инерактивной доски"/>
          <p:cNvPicPr>
            <a:picLocks noChangeAspect="1" noChangeArrowheads="1"/>
          </p:cNvPicPr>
          <p:nvPr/>
        </p:nvPicPr>
        <p:blipFill>
          <a:blip r:embed="rId7">
            <a:lum bright="20000" contrast="20000"/>
          </a:blip>
          <a:srcRect l="5725" t="10181" r="2671" b="5825"/>
          <a:stretch>
            <a:fillRect/>
          </a:stretch>
        </p:blipFill>
        <p:spPr bwMode="auto">
          <a:xfrm>
            <a:off x="5786446" y="142852"/>
            <a:ext cx="3000396" cy="206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gopsy.ru/wp-content/uploads/2014/08/KMO_085447_04359_1_t208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4628935"/>
            <a:ext cx="3090850" cy="207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http://meddovidka.ua/images/stories/nayti_vracha/detskiy_psiholog.jpg"/>
          <p:cNvPicPr>
            <a:picLocks noChangeAspect="1" noChangeArrowheads="1"/>
          </p:cNvPicPr>
          <p:nvPr/>
        </p:nvPicPr>
        <p:blipFill>
          <a:blip r:embed="rId9">
            <a:lum bright="-10000" contrast="20000"/>
          </a:blip>
          <a:srcRect/>
          <a:stretch>
            <a:fillRect/>
          </a:stretch>
        </p:blipFill>
        <p:spPr bwMode="auto">
          <a:xfrm>
            <a:off x="214282" y="4500570"/>
            <a:ext cx="2928958" cy="219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Условия успешного развития творческих способностей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1857364"/>
            <a:ext cx="75724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раннее начало;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создание обстановки, опережающей развитие детей;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максимальное напряжение сил;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предоставление большой свободы в выборе деятельности, в чередовании дел, в выборе способов работы;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помощь со стороны взрослых;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комфортная психологическая обстановка, поощрение взрослыми стремления ребёнка к творчеству.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214290"/>
          <a:ext cx="850112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http://www.alldoctor.ru/_nw/4/22659656.jpg"/>
          <p:cNvPicPr>
            <a:picLocks noChangeAspect="1" noChangeArrowheads="1"/>
          </p:cNvPicPr>
          <p:nvPr/>
        </p:nvPicPr>
        <p:blipFill>
          <a:blip r:embed="rId6" cstate="print">
            <a:lum bright="-20000" contrast="20000"/>
          </a:blip>
          <a:srcRect l="7009" t="4204" r="7475"/>
          <a:stretch>
            <a:fillRect/>
          </a:stretch>
        </p:blipFill>
        <p:spPr bwMode="auto">
          <a:xfrm>
            <a:off x="142844" y="5000636"/>
            <a:ext cx="2001306" cy="149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img0.liveinternet.ru/images/attach/c/7/98/222/98222604_shalva_amonoshvili_provedet_v_hakasii_pedagogicheskie_chteniya_po_gumannoy_pedagogike.jpg"/>
          <p:cNvPicPr>
            <a:picLocks noChangeAspect="1" noChangeArrowheads="1"/>
          </p:cNvPicPr>
          <p:nvPr/>
        </p:nvPicPr>
        <p:blipFill>
          <a:blip r:embed="rId7"/>
          <a:srcRect l="27500" t="12069"/>
          <a:stretch>
            <a:fillRect/>
          </a:stretch>
        </p:blipFill>
        <p:spPr bwMode="auto">
          <a:xfrm>
            <a:off x="7000892" y="4786322"/>
            <a:ext cx="203107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://5psy.ru/images/stories/img2/urok-uchitel-23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009" y="142852"/>
            <a:ext cx="2146907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Picture 8" descr="http://ikluchi.ru/uploaded/41309__xl.jpg"/>
          <p:cNvPicPr>
            <a:picLocks noChangeAspect="1" noChangeArrowheads="1"/>
          </p:cNvPicPr>
          <p:nvPr/>
        </p:nvPicPr>
        <p:blipFill>
          <a:blip r:embed="rId9"/>
          <a:srcRect l="6123"/>
          <a:stretch>
            <a:fillRect/>
          </a:stretch>
        </p:blipFill>
        <p:spPr bwMode="auto">
          <a:xfrm>
            <a:off x="7072330" y="142852"/>
            <a:ext cx="1912523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Monotype Corsiva" pitchFamily="66" charset="0"/>
              </a:rPr>
              <a:t>Возможность для развития </a:t>
            </a:r>
            <a:r>
              <a:rPr lang="ru-RU" sz="2000" b="1" i="1" dirty="0" smtClean="0">
                <a:latin typeface="Monotype Corsiva" pitchFamily="66" charset="0"/>
              </a:rPr>
              <a:t>познавательных потребностей </a:t>
            </a:r>
            <a:r>
              <a:rPr lang="ru-RU" sz="2000" b="1" dirty="0" smtClean="0">
                <a:latin typeface="Monotype Corsiva" pitchFamily="66" charset="0"/>
              </a:rPr>
              <a:t>ребёнка возможно осуществлять в рамках  </a:t>
            </a:r>
            <a:r>
              <a:rPr lang="ru-RU" sz="2000" b="1" dirty="0" smtClean="0">
                <a:solidFill>
                  <a:srgbClr val="FF0066"/>
                </a:solidFill>
                <a:latin typeface="Monotype Corsiva" pitchFamily="66" charset="0"/>
              </a:rPr>
              <a:t>индивидуальной работы</a:t>
            </a:r>
            <a:r>
              <a:rPr lang="ru-RU" sz="2000" b="1" dirty="0" smtClean="0">
                <a:latin typeface="Monotype Corsiva" pitchFamily="66" charset="0"/>
              </a:rPr>
              <a:t> и </a:t>
            </a:r>
            <a:r>
              <a:rPr lang="ru-RU" sz="2000" b="1" dirty="0" smtClean="0">
                <a:solidFill>
                  <a:srgbClr val="CC0000"/>
                </a:solidFill>
                <a:latin typeface="Monotype Corsiva" pitchFamily="66" charset="0"/>
              </a:rPr>
              <a:t>дополнительного образования</a:t>
            </a:r>
            <a:r>
              <a:rPr lang="ru-RU" sz="2000" b="1" dirty="0" smtClean="0">
                <a:latin typeface="Monotype Corsiva" pitchFamily="66" charset="0"/>
              </a:rPr>
              <a:t>, которое строится на основе таких принципов : </a:t>
            </a:r>
            <a:br>
              <a:rPr lang="ru-RU" sz="2000" b="1" dirty="0" smtClean="0">
                <a:latin typeface="Monotype Corsiva" pitchFamily="66" charset="0"/>
              </a:rPr>
            </a:br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52513"/>
            <a:ext cx="5643602" cy="58054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sz="1800" dirty="0" smtClean="0">
                <a:latin typeface="Cambria" pitchFamily="18" charset="0"/>
              </a:rPr>
              <a:t>создание условий для духовного и личностного роста учащихся; 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всемерное </a:t>
            </a:r>
            <a:r>
              <a:rPr lang="ru-RU" sz="1800" dirty="0" smtClean="0">
                <a:latin typeface="Cambria" pitchFamily="18" charset="0"/>
              </a:rPr>
              <a:t>поощрение всех форм исследовательской активности учащихся; </a:t>
            </a:r>
          </a:p>
          <a:p>
            <a:pPr eaLnBrk="1" hangingPunct="1">
              <a:lnSpc>
                <a:spcPct val="110000"/>
              </a:lnSpc>
            </a:pPr>
            <a:r>
              <a:rPr lang="ru-RU" sz="1800" dirty="0" smtClean="0">
                <a:latin typeface="Cambria" pitchFamily="18" charset="0"/>
              </a:rPr>
              <a:t>применение междисциплинарного подхода к изучению содержания; </a:t>
            </a:r>
          </a:p>
          <a:p>
            <a:pPr eaLnBrk="1" hangingPunct="1">
              <a:lnSpc>
                <a:spcPct val="110000"/>
              </a:lnSpc>
            </a:pPr>
            <a:r>
              <a:rPr lang="ru-RU" sz="1800" dirty="0" smtClean="0">
                <a:latin typeface="Cambria" pitchFamily="18" charset="0"/>
              </a:rPr>
              <a:t>интеграция тем и проблем при изучении содержания; </a:t>
            </a:r>
          </a:p>
          <a:p>
            <a:pPr eaLnBrk="1" hangingPunct="1">
              <a:lnSpc>
                <a:spcPct val="110000"/>
              </a:lnSpc>
            </a:pPr>
            <a:r>
              <a:rPr lang="ru-RU" sz="1800" dirty="0" smtClean="0">
                <a:latin typeface="Cambria" pitchFamily="18" charset="0"/>
              </a:rPr>
              <a:t>высокий уровень насыщенности содержания обучения; </a:t>
            </a:r>
          </a:p>
          <a:p>
            <a:pPr eaLnBrk="1" hangingPunct="1">
              <a:lnSpc>
                <a:spcPct val="110000"/>
              </a:lnSpc>
            </a:pPr>
            <a:r>
              <a:rPr lang="ru-RU" sz="1800" dirty="0" smtClean="0">
                <a:latin typeface="Cambria" pitchFamily="18" charset="0"/>
              </a:rPr>
              <a:t>открытый характер проблем и вопросов для изучения; </a:t>
            </a:r>
          </a:p>
          <a:p>
            <a:pPr eaLnBrk="1" hangingPunct="1">
              <a:lnSpc>
                <a:spcPct val="110000"/>
              </a:lnSpc>
            </a:pPr>
            <a:r>
              <a:rPr lang="ru-RU" sz="1800" dirty="0" smtClean="0">
                <a:latin typeface="Cambria" pitchFamily="18" charset="0"/>
              </a:rPr>
              <a:t>активные, проблемно-диалогические методы обучения; </a:t>
            </a:r>
          </a:p>
          <a:p>
            <a:pPr eaLnBrk="1" hangingPunct="1">
              <a:lnSpc>
                <a:spcPct val="110000"/>
              </a:lnSpc>
            </a:pPr>
            <a:r>
              <a:rPr lang="ru-RU" sz="1800" dirty="0" smtClean="0">
                <a:latin typeface="Cambria" pitchFamily="18" charset="0"/>
              </a:rPr>
              <a:t>направленность на развитие творческой личности и мышления ребенка; </a:t>
            </a:r>
          </a:p>
          <a:p>
            <a:pPr eaLnBrk="1" hangingPunct="1">
              <a:lnSpc>
                <a:spcPct val="110000"/>
              </a:lnSpc>
            </a:pPr>
            <a:r>
              <a:rPr lang="ru-RU" sz="1800" dirty="0" smtClean="0">
                <a:latin typeface="Cambria" pitchFamily="18" charset="0"/>
              </a:rPr>
              <a:t>совместное решение проблем и исследовательских задач учащимися; </a:t>
            </a:r>
          </a:p>
          <a:p>
            <a:pPr eaLnBrk="1" hangingPunct="1">
              <a:lnSpc>
                <a:spcPct val="110000"/>
              </a:lnSpc>
            </a:pPr>
            <a:r>
              <a:rPr lang="ru-RU" sz="1800" dirty="0" smtClean="0">
                <a:latin typeface="Cambria" pitchFamily="18" charset="0"/>
              </a:rPr>
              <a:t>высокий уровень самостоятельности учащихся в процессе обучения.</a:t>
            </a:r>
          </a:p>
        </p:txBody>
      </p:sp>
      <p:pic>
        <p:nvPicPr>
          <p:cNvPr id="22532" name="Picture 7" descr="1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917575"/>
            <a:ext cx="2763837" cy="594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todsovet.su/_fr/0/6236247.jpg"/>
          <p:cNvPicPr>
            <a:picLocks noChangeAspect="1" noChangeArrowheads="1"/>
          </p:cNvPicPr>
          <p:nvPr/>
        </p:nvPicPr>
        <p:blipFill>
          <a:blip r:embed="rId2"/>
          <a:srcRect b="3124"/>
          <a:stretch>
            <a:fillRect/>
          </a:stretch>
        </p:blipFill>
        <p:spPr bwMode="auto">
          <a:xfrm>
            <a:off x="0" y="1"/>
            <a:ext cx="91546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3214710" cy="6369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Современная задача образования – воспитание творчески мыслящего школьника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5364" name="Picture 4" descr="http://900igr.net/datai/pedagogika/Tvorcheskie-sposobnosti-mladshikh-shkolnikov/0010-004-Primenenie-sistemy-tvorcheskikh-zadan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785794"/>
            <a:ext cx="5432815" cy="501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79388" y="493713"/>
            <a:ext cx="2452687" cy="1577975"/>
            <a:chOff x="179388" y="493135"/>
            <a:chExt cx="2453233" cy="1578543"/>
          </a:xfrm>
        </p:grpSpPr>
        <p:pic>
          <p:nvPicPr>
            <p:cNvPr id="10" name="Picture 2" descr="C:\Documents and Settings\Алексей Оробец\Рабочий стол\ННШ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2910" y="571480"/>
              <a:ext cx="1989711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  <p:pic>
          <p:nvPicPr>
            <p:cNvPr id="11" name="Picture 5" descr="триколор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388" y="691643"/>
              <a:ext cx="1368730" cy="1073536"/>
            </a:xfrm>
            <a:prstGeom prst="rect">
              <a:avLst/>
            </a:prstGeom>
            <a:noFill/>
            <a:ln w="9525">
              <a:solidFill>
                <a:srgbClr val="777777"/>
              </a:solidFill>
              <a:miter lim="800000"/>
              <a:headEnd/>
              <a:tailEnd/>
            </a:ln>
            <a:effectLst>
              <a:outerShdw dist="63500" dir="13987806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2" name="Picture 2" descr="C:\Documents and Settings\Алексей Оробец\Рабочий стол\ННШ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71538" y="493135"/>
              <a:ext cx="928694" cy="70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sp>
        <p:nvSpPr>
          <p:cNvPr id="2765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57375" y="692150"/>
            <a:ext cx="7273925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Направления национальной образовательной инициативы</a:t>
            </a:r>
          </a:p>
        </p:txBody>
      </p:sp>
      <p:sp>
        <p:nvSpPr>
          <p:cNvPr id="27651" name="Содержимое 4"/>
          <p:cNvSpPr>
            <a:spLocks noGrp="1"/>
          </p:cNvSpPr>
          <p:nvPr>
            <p:ph sz="half" idx="4294967295"/>
          </p:nvPr>
        </p:nvSpPr>
        <p:spPr>
          <a:xfrm>
            <a:off x="73025" y="5857875"/>
            <a:ext cx="9070975" cy="1000125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Разветвленная система поиска и поддержки талантливых детей, их сопровождения в течение всего периода становления личности.</a:t>
            </a:r>
          </a:p>
        </p:txBody>
      </p:sp>
      <p:sp>
        <p:nvSpPr>
          <p:cNvPr id="27654" name="Содержимое 4"/>
          <p:cNvSpPr>
            <a:spLocks/>
          </p:cNvSpPr>
          <p:nvPr/>
        </p:nvSpPr>
        <p:spPr bwMode="auto">
          <a:xfrm>
            <a:off x="36513" y="19161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Система поддержки талантливых детей</a:t>
            </a:r>
            <a:r>
              <a:rPr lang="ru-RU" sz="2400" dirty="0">
                <a:latin typeface="Georgia" pitchFamily="18" charset="0"/>
              </a:rPr>
              <a:t> 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55650" y="1844675"/>
          <a:ext cx="647700" cy="547688"/>
        </p:xfrm>
        <a:graphic>
          <a:graphicData uri="http://schemas.openxmlformats.org/presentationml/2006/ole">
            <p:oleObj spid="_x0000_s16386" name="CorelDRAW" r:id="rId7" imgW="6748344" imgH="4787392" progId="CorelDRAW.Graphic.13">
              <p:embed/>
            </p:oleObj>
          </a:graphicData>
        </a:graphic>
      </p:graphicFrame>
      <p:pic>
        <p:nvPicPr>
          <p:cNvPr id="27656" name="Picture 8" descr="Копия Баннер в 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25" y="2697163"/>
            <a:ext cx="7429500" cy="30273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657" name="Picture 9" descr="1212277839_i-4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" y="2500313"/>
            <a:ext cx="1428750" cy="142875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Методы выявления талантливых детей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1506" name="Picture 2" descr="http://school4-cono.ru/images/news/2012-2013/np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00504"/>
            <a:ext cx="3767373" cy="251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medinfo.ua/images/content/0001/55df/9146/4c35/e4f1/ec90/000155df91464c35e4f1ec90233133c5.jpg"/>
          <p:cNvPicPr>
            <a:picLocks noChangeAspect="1" noChangeArrowheads="1"/>
          </p:cNvPicPr>
          <p:nvPr/>
        </p:nvPicPr>
        <p:blipFill>
          <a:blip r:embed="rId3"/>
          <a:srcRect b="13204"/>
          <a:stretch>
            <a:fillRect/>
          </a:stretch>
        </p:blipFill>
        <p:spPr bwMode="auto">
          <a:xfrm>
            <a:off x="285720" y="1142984"/>
            <a:ext cx="4500594" cy="259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928670"/>
            <a:ext cx="3786214" cy="294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аблюдение;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зучение психологических особенностей речи, памяти, логического мышления;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нкетирование;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естирование;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азноуровневые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задания.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1510" name="Picture 6" descr="http://info-mir.com.ua/wp-content/uploads/2015/01/diagnostika-razvitiya-doshkolnikov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450059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Критерии творческой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активности учащихся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Психологические задатки.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Способность к концентрации внимания.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Интеллект.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Память, воображение.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Личностный статус.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Мотивация достижений.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Привычки.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Притязания.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Талант.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Устремлённость.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Cambria" pitchFamily="18" charset="0"/>
              </a:rPr>
              <a:t>Цели и ценности ребёнка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Cambria" pitchFamily="18" charset="0"/>
              </a:rPr>
              <a:t>(здоровье, материальные блага, общение).</a:t>
            </a:r>
          </a:p>
        </p:txBody>
      </p:sp>
      <p:pic>
        <p:nvPicPr>
          <p:cNvPr id="8196" name="Picture 7" descr="Картинка 40 из 4629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5000628" y="2285992"/>
            <a:ext cx="4027487" cy="302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ачальное обучение - фундамент дальнейшего образования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t-i.ru/media/cache/10/a9/10a93090372e7d75f44a55038686573a.jp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71472" y="1428736"/>
            <a:ext cx="7905750" cy="526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Секреты успеха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овлечение учащихся в систематическую совместную творческую деятельность;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истемное использование методов творчества;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ромежуточное и итоговое диагностирование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креативных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способностей.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5153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Современный учитель, каков он?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00438"/>
            <a:ext cx="264320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542928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1</a:t>
            </a:r>
            <a:r>
              <a:rPr lang="ru-RU" sz="1500" dirty="0"/>
              <a:t>. </a:t>
            </a:r>
            <a:r>
              <a:rPr lang="ru-RU" sz="1500" dirty="0">
                <a:latin typeface="Cambria" pitchFamily="18" charset="0"/>
              </a:rPr>
              <a:t>Доброжелателен и чуток.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2. Разбирается в психологии детей, в том </a:t>
            </a:r>
            <a:r>
              <a:rPr lang="ru-RU" sz="1500" dirty="0" smtClean="0">
                <a:latin typeface="Cambria" pitchFamily="18" charset="0"/>
              </a:rPr>
              <a:t> </a:t>
            </a:r>
            <a:r>
              <a:rPr lang="ru-RU" sz="1500" dirty="0">
                <a:latin typeface="Cambria" pitchFamily="18" charset="0"/>
              </a:rPr>
              <a:t>числе одаренных.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3. Имеет высокий уровень интеллекта.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4. Имеет еще одно, кроме педагогического, </a:t>
            </a:r>
          </a:p>
          <a:p>
            <a:r>
              <a:rPr lang="ru-RU" sz="1500" dirty="0" smtClean="0">
                <a:latin typeface="Cambria" pitchFamily="18" charset="0"/>
              </a:rPr>
              <a:t>образование </a:t>
            </a:r>
            <a:r>
              <a:rPr lang="ru-RU" sz="1500" dirty="0">
                <a:latin typeface="Cambria" pitchFamily="18" charset="0"/>
              </a:rPr>
              <a:t>или хобби.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5. Широкий круг интересов и умений.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6. Имеет живой и активный характер.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7. Обладает чувством юмора, без склонности к    сарказму.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8. Проявляет гибкость. Готов к пересмотру своих взглядов и постоянному самосовершенствованию.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9. Имеет творческое мировоззрение.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10. Обладает жизнестойкостью.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11. Имеет позитивную Я – концепцию.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12. Обладает целеустремленностью и настойчивостью.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13. Обладает зрелостью – четким осознанием своих целей и задач для полного раскрытия своих способностей.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14. Эмоциональная стабильность.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15. Коммуникабельность.</a:t>
            </a:r>
            <a:br>
              <a:rPr lang="ru-RU" sz="1500" dirty="0">
                <a:latin typeface="Cambria" pitchFamily="18" charset="0"/>
              </a:rPr>
            </a:br>
            <a:r>
              <a:rPr lang="ru-RU" sz="1500" dirty="0">
                <a:latin typeface="Cambria" pitchFamily="18" charset="0"/>
              </a:rPr>
              <a:t>16. Владеет передовыми технологиями обучения и воспитания, в том числе, связанными с развитием творческой активности. </a:t>
            </a:r>
          </a:p>
        </p:txBody>
      </p:sp>
      <p:pic>
        <p:nvPicPr>
          <p:cNvPr id="6" name="Picture 3" descr="C:\Documents and Settings\Вадим Маркарьян\Рабочий стол\обработать в имеющиеся слайды\кл.рук-ль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3029" y="357166"/>
            <a:ext cx="4600971" cy="327699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Формы организации  научных исследований во внеурочной 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44" y="1928802"/>
          <a:ext cx="878687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324</Words>
  <Application>Microsoft Office PowerPoint</Application>
  <PresentationFormat>Экран (4:3)</PresentationFormat>
  <Paragraphs>79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 X3 Graphic</vt:lpstr>
      <vt:lpstr>«Создание условий для развития потенциальной одаренности учащихся как основы становления и развития конкурентоспособной личности» </vt:lpstr>
      <vt:lpstr>Современная задача образования – воспитание творчески мыслящего школьника</vt:lpstr>
      <vt:lpstr>Направления национальной образовательной инициативы</vt:lpstr>
      <vt:lpstr>Методы выявления талантливых детей </vt:lpstr>
      <vt:lpstr>Критерии творческой активности учащихся </vt:lpstr>
      <vt:lpstr>Начальное обучение - фундамент дальнейшего образования</vt:lpstr>
      <vt:lpstr>Секреты успеха</vt:lpstr>
      <vt:lpstr>Современный учитель, каков он?</vt:lpstr>
      <vt:lpstr>Формы организации  научных исследований во внеурочной деятельности</vt:lpstr>
      <vt:lpstr>Формы организации  научных исследований в учебной деятельности</vt:lpstr>
      <vt:lpstr>Слайд 11</vt:lpstr>
      <vt:lpstr>Условия успешного развития творческих способностей</vt:lpstr>
      <vt:lpstr>Слайд 13</vt:lpstr>
      <vt:lpstr>Возможность для развития познавательных потребностей ребёнка возможно осуществлять в рамках  индивидуальной работы и дополнительного образования, которое строится на основе таких принципов :  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2015-08-25T18:12:37Z</dcterms:created>
  <dcterms:modified xsi:type="dcterms:W3CDTF">2015-08-25T20:58:09Z</dcterms:modified>
</cp:coreProperties>
</file>