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Синонимы</a:t>
            </a:r>
            <a:endParaRPr lang="ru-RU" sz="7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434742-Royalty-Free-RF-Clipart-Illustration-Of-A-Question-Mark-Character-3.jpg"/>
          <p:cNvPicPr>
            <a:picLocks noChangeAspect="1"/>
          </p:cNvPicPr>
          <p:nvPr/>
        </p:nvPicPr>
        <p:blipFill>
          <a:blip r:embed="rId2"/>
          <a:srcRect r="5638"/>
          <a:stretch>
            <a:fillRect/>
          </a:stretch>
        </p:blipFill>
        <p:spPr>
          <a:xfrm>
            <a:off x="5715008" y="2643182"/>
            <a:ext cx="2428892" cy="36539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Орел.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881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Орел </a:t>
            </a:r>
            <a:r>
              <a:rPr lang="ru-RU" dirty="0" smtClean="0"/>
              <a:t>свил себе гнездо на большой дороге, вдали от моря, и вывел детей.</a:t>
            </a:r>
          </a:p>
          <a:p>
            <a:pPr algn="just">
              <a:buNone/>
            </a:pPr>
            <a:r>
              <a:rPr lang="ru-RU" dirty="0" smtClean="0"/>
              <a:t>	Один </a:t>
            </a:r>
            <a:r>
              <a:rPr lang="ru-RU" dirty="0" smtClean="0"/>
              <a:t>раз подле дерева работал народ, а орел подлетал к гнезду с большой рыбой в когтях. Люди увидали рыбу, окружили дерево, стали кричать и бросать в орла каменьями.</a:t>
            </a:r>
          </a:p>
          <a:p>
            <a:pPr algn="just">
              <a:buNone/>
            </a:pPr>
            <a:r>
              <a:rPr lang="ru-RU" dirty="0" smtClean="0"/>
              <a:t>	Орел </a:t>
            </a:r>
            <a:r>
              <a:rPr lang="ru-RU" dirty="0" smtClean="0"/>
              <a:t>выронил рыбу, люди подняли ее и ушли.</a:t>
            </a:r>
          </a:p>
          <a:p>
            <a:pPr algn="just">
              <a:buNone/>
            </a:pPr>
            <a:r>
              <a:rPr lang="ru-RU" dirty="0" smtClean="0"/>
              <a:t>	Орел </a:t>
            </a:r>
            <a:r>
              <a:rPr lang="ru-RU" dirty="0" smtClean="0"/>
              <a:t>сел на край гнезда, а орлята подняли свои головы и стали пищать: они просили корма.</a:t>
            </a:r>
          </a:p>
          <a:p>
            <a:pPr algn="just">
              <a:buNone/>
            </a:pPr>
            <a:r>
              <a:rPr lang="ru-RU" dirty="0" smtClean="0"/>
              <a:t>	Орел </a:t>
            </a:r>
            <a:r>
              <a:rPr lang="ru-RU" dirty="0" smtClean="0"/>
              <a:t>устал и не мог лететь опять на море; он спустился в гнездо, прикрыл орлят крыльями, ласкал их, оправлял им перышки и как будто просил их, чтобы они подождали немного. Но чем больше он их ласкал, тем громче они пищали...</a:t>
            </a:r>
          </a:p>
          <a:p>
            <a:pPr algn="just">
              <a:buNone/>
            </a:pPr>
            <a:r>
              <a:rPr lang="ru-RU" dirty="0" smtClean="0"/>
              <a:t>	Тогда </a:t>
            </a:r>
            <a:r>
              <a:rPr lang="ru-RU" dirty="0" smtClean="0"/>
              <a:t>орел вдруг сам громко закричал, расправил крылья и тяжело полетел к морю. Он вернулся только поздно вечером; он летел тихо и низко над землею; в когтях у него опять была большая рыба...</a:t>
            </a:r>
          </a:p>
          <a:p>
            <a:pPr algn="just">
              <a:buNone/>
            </a:pPr>
            <a:r>
              <a:rPr lang="ru-RU" dirty="0" smtClean="0"/>
              <a:t>	Орлята </a:t>
            </a:r>
            <a:r>
              <a:rPr lang="ru-RU" dirty="0" smtClean="0"/>
              <a:t>подняли головы и разинули рты, а орел разорвал рыбу и накормил детей.</a:t>
            </a:r>
          </a:p>
          <a:p>
            <a:pPr>
              <a:buNone/>
            </a:pPr>
            <a:r>
              <a:rPr lang="ru-RU" dirty="0" smtClean="0"/>
              <a:t>								(</a:t>
            </a:r>
            <a:r>
              <a:rPr lang="ru-RU" dirty="0" smtClean="0"/>
              <a:t>Л. Толстой)</a:t>
            </a:r>
          </a:p>
          <a:p>
            <a:endParaRPr lang="ru-RU" dirty="0"/>
          </a:p>
        </p:txBody>
      </p:sp>
      <p:pic>
        <p:nvPicPr>
          <p:cNvPr id="4" name="Рисунок 3" descr="u10_3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42852"/>
            <a:ext cx="1857388" cy="139304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Синонимическая пара –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3116"/>
            <a:ext cx="4770314" cy="27592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 два </a:t>
            </a:r>
            <a:r>
              <a:rPr lang="ru-RU" dirty="0" smtClean="0"/>
              <a:t>синонима, стоящие рядом.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Пр</a:t>
            </a:r>
            <a:r>
              <a:rPr lang="ru-RU" dirty="0" smtClean="0"/>
              <a:t>.: маленькая – крохотная.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class.jpg"/>
          <p:cNvPicPr>
            <a:picLocks noChangeAspect="1"/>
          </p:cNvPicPr>
          <p:nvPr/>
        </p:nvPicPr>
        <p:blipFill>
          <a:blip r:embed="rId2"/>
          <a:srcRect r="8214" b="3967"/>
          <a:stretch>
            <a:fillRect/>
          </a:stretch>
        </p:blipFill>
        <p:spPr>
          <a:xfrm>
            <a:off x="5643570" y="1643050"/>
            <a:ext cx="3148171" cy="47149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3"/>
          <a:ext cx="8504238" cy="419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901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Синонимы -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Синонимическая пара - 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Синонимический ряд - 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6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это слова одной и той же части речи, которые обозначают одно и то же, но могут отличаться друг от друга оттенками лексического значения и употребления в речи.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Пр.: танцовщица – балерина.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dirty="0" smtClean="0"/>
                        <a:t>- два синонима, стоящие рядом. </a:t>
                      </a:r>
                    </a:p>
                    <a:p>
                      <a:pPr>
                        <a:buNone/>
                      </a:pPr>
                      <a:endParaRPr lang="ru-RU" dirty="0" smtClean="0"/>
                    </a:p>
                    <a:p>
                      <a:pPr>
                        <a:buNone/>
                      </a:pPr>
                      <a:r>
                        <a:rPr lang="ru-RU" dirty="0" smtClean="0"/>
                        <a:t>Пр.: маленькая – крохотная.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два и более синонимов, стоящие в одном ряду.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Пр.: Дом: здание, хижина, кров, хибара, квартира.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10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4714884"/>
            <a:ext cx="2174868" cy="20400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Редактирование…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	1</a:t>
            </a:r>
            <a:r>
              <a:rPr lang="ru-RU" sz="3200" dirty="0" smtClean="0"/>
              <a:t>. С этим </a:t>
            </a:r>
            <a:r>
              <a:rPr lang="ru-RU" sz="3200" b="1" dirty="0" smtClean="0"/>
              <a:t>бедным</a:t>
            </a:r>
            <a:r>
              <a:rPr lang="ru-RU" sz="3200" dirty="0" smtClean="0"/>
              <a:t> человеком случилась </a:t>
            </a:r>
            <a:r>
              <a:rPr lang="ru-RU" sz="3200" b="1" dirty="0" smtClean="0"/>
              <a:t>беда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	2</a:t>
            </a:r>
            <a:r>
              <a:rPr lang="ru-RU" sz="3200" dirty="0" smtClean="0"/>
              <a:t>. Издали доносилась </a:t>
            </a:r>
            <a:r>
              <a:rPr lang="ru-RU" sz="3200" b="1" dirty="0" smtClean="0"/>
              <a:t>печальная</a:t>
            </a:r>
            <a:r>
              <a:rPr lang="ru-RU" sz="3200" dirty="0" smtClean="0"/>
              <a:t> песня и своим </a:t>
            </a:r>
            <a:r>
              <a:rPr lang="ru-RU" sz="3200" b="1" dirty="0" smtClean="0"/>
              <a:t>печальным</a:t>
            </a:r>
            <a:r>
              <a:rPr lang="ru-RU" sz="3200" dirty="0" smtClean="0"/>
              <a:t> мотивом навевала </a:t>
            </a:r>
            <a:r>
              <a:rPr lang="ru-RU" sz="3200" b="1" dirty="0" smtClean="0"/>
              <a:t>печаль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	3</a:t>
            </a:r>
            <a:r>
              <a:rPr lang="ru-RU" sz="3200" dirty="0" smtClean="0"/>
              <a:t>. </a:t>
            </a:r>
            <a:r>
              <a:rPr lang="ru-RU" sz="3200" b="1" dirty="0" smtClean="0"/>
              <a:t>Забавные</a:t>
            </a:r>
            <a:r>
              <a:rPr lang="ru-RU" sz="3200" dirty="0" smtClean="0"/>
              <a:t> рассказы </a:t>
            </a:r>
            <a:r>
              <a:rPr lang="ru-RU" sz="3200" b="1" dirty="0" smtClean="0"/>
              <a:t>забавного</a:t>
            </a:r>
            <a:r>
              <a:rPr lang="ru-RU" sz="3200" dirty="0" smtClean="0"/>
              <a:t> старика </a:t>
            </a:r>
            <a:r>
              <a:rPr lang="ru-RU" sz="3200" b="1" dirty="0" smtClean="0"/>
              <a:t>забавляли</a:t>
            </a:r>
            <a:r>
              <a:rPr lang="ru-RU" sz="3200" dirty="0" smtClean="0"/>
              <a:t> его внуков.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415457_3990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4554" y="214291"/>
            <a:ext cx="1125149" cy="10001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2743200"/>
            <a:ext cx="7858180" cy="268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Синонимы</a:t>
            </a:r>
            <a:r>
              <a:rPr lang="ru-RU" sz="2800" dirty="0" smtClean="0"/>
              <a:t> – это слова одной и той же части речи, которые обозначают одно и то же, но могут отличаться друг от друга оттенками лексического значения и употребления в речи.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14677" y="533400"/>
            <a:ext cx="5280035" cy="1524000"/>
          </a:xfrm>
        </p:spPr>
        <p:txBody>
          <a:bodyPr/>
          <a:lstStyle/>
          <a:p>
            <a:pPr algn="r"/>
            <a:r>
              <a:rPr lang="ru-RU" dirty="0" smtClean="0"/>
              <a:t>Выводы по уроку:</a:t>
            </a:r>
            <a:endParaRPr lang="ru-RU" dirty="0"/>
          </a:p>
        </p:txBody>
      </p:sp>
      <p:pic>
        <p:nvPicPr>
          <p:cNvPr id="4" name="Рисунок 3" descr="800x15186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19" y="285728"/>
            <a:ext cx="2920233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800" dirty="0"/>
              <a:t>Синонимическая </a:t>
            </a:r>
            <a:r>
              <a:rPr lang="ru-RU" sz="2800" dirty="0" smtClean="0"/>
              <a:t>пара: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Синонимический </a:t>
            </a:r>
            <a:r>
              <a:rPr lang="ru-RU" sz="2800" dirty="0" smtClean="0"/>
              <a:t>ряд: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два </a:t>
            </a:r>
            <a:r>
              <a:rPr lang="ru-RU" dirty="0" smtClean="0"/>
              <a:t>синонима, стоящие рядом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Верный– лучший, известный– знаменитый, </a:t>
            </a:r>
            <a:r>
              <a:rPr lang="ru-RU" dirty="0" smtClean="0"/>
              <a:t>жаркое </a:t>
            </a:r>
            <a:r>
              <a:rPr lang="ru-RU" dirty="0" smtClean="0"/>
              <a:t>– знойное, </a:t>
            </a:r>
            <a:r>
              <a:rPr lang="ru-RU" dirty="0" smtClean="0"/>
              <a:t>холодная </a:t>
            </a:r>
            <a:r>
              <a:rPr lang="ru-RU" dirty="0" smtClean="0"/>
              <a:t>– студеная, </a:t>
            </a:r>
            <a:r>
              <a:rPr lang="ru-RU" dirty="0" smtClean="0"/>
              <a:t>большой </a:t>
            </a:r>
            <a:r>
              <a:rPr lang="ru-RU" dirty="0" smtClean="0"/>
              <a:t>– огромный, </a:t>
            </a:r>
            <a:r>
              <a:rPr lang="ru-RU" dirty="0" smtClean="0"/>
              <a:t>маленькая </a:t>
            </a:r>
            <a:r>
              <a:rPr lang="ru-RU" dirty="0" smtClean="0"/>
              <a:t>– крохотная, </a:t>
            </a:r>
            <a:r>
              <a:rPr lang="ru-RU" dirty="0" smtClean="0"/>
              <a:t>ясное </a:t>
            </a:r>
            <a:r>
              <a:rPr lang="ru-RU" dirty="0" smtClean="0"/>
              <a:t>– </a:t>
            </a:r>
            <a:r>
              <a:rPr lang="ru-RU" dirty="0" err="1" smtClean="0"/>
              <a:t>голубое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два и более синонимов, стоящие в </a:t>
            </a:r>
            <a:r>
              <a:rPr lang="ru-RU" dirty="0" smtClean="0"/>
              <a:t>одном </a:t>
            </a:r>
            <a:r>
              <a:rPr lang="ru-RU" dirty="0" smtClean="0"/>
              <a:t>ряду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Храбро</a:t>
            </a:r>
            <a:r>
              <a:rPr lang="ru-RU" u="sng" dirty="0" smtClean="0"/>
              <a:t>: </a:t>
            </a:r>
            <a:r>
              <a:rPr lang="ru-RU" dirty="0" smtClean="0"/>
              <a:t>смело, отважно, мужественно, героически.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Радостный</a:t>
            </a:r>
            <a:r>
              <a:rPr lang="ru-RU" u="sng" dirty="0" smtClean="0"/>
              <a:t>: </a:t>
            </a:r>
            <a:r>
              <a:rPr lang="ru-RU" dirty="0" smtClean="0"/>
              <a:t>веселый, сияющий, счастливый.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Спешить</a:t>
            </a:r>
            <a:r>
              <a:rPr lang="ru-RU" u="sng" dirty="0" smtClean="0"/>
              <a:t>: </a:t>
            </a:r>
            <a:r>
              <a:rPr lang="ru-RU" dirty="0" smtClean="0"/>
              <a:t>торопиться, бежать, лететь, мчаться.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Дом</a:t>
            </a:r>
            <a:r>
              <a:rPr lang="ru-RU" u="sng" dirty="0" smtClean="0"/>
              <a:t>: </a:t>
            </a:r>
            <a:r>
              <a:rPr lang="ru-RU" dirty="0" smtClean="0"/>
              <a:t>здание, хижина, кров, хибара.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СИНОНИМЫ</a:t>
            </a:r>
            <a:endParaRPr lang="ru-RU" b="1" dirty="0"/>
          </a:p>
        </p:txBody>
      </p:sp>
      <p:pic>
        <p:nvPicPr>
          <p:cNvPr id="7" name="Рисунок 6" descr="72A03603-9AB7-49BC-BA41-74002CE5D2CF_mw800_mh600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14290"/>
            <a:ext cx="1333507" cy="10001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484826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Синонимы отличаются не только </a:t>
            </a:r>
            <a:r>
              <a:rPr lang="ru-RU" b="1" dirty="0" smtClean="0"/>
              <a:t>оттенками лексического значения</a:t>
            </a:r>
            <a:r>
              <a:rPr lang="ru-RU" dirty="0" smtClean="0"/>
              <a:t>, но и </a:t>
            </a:r>
            <a:r>
              <a:rPr lang="ru-RU" b="1" dirty="0" smtClean="0"/>
              <a:t>употреблением в речи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Синонимы помогают точно и образно </a:t>
            </a:r>
            <a:r>
              <a:rPr lang="ru-RU" b="1" dirty="0" smtClean="0"/>
              <a:t>выражать мысли</a:t>
            </a:r>
            <a:r>
              <a:rPr lang="ru-RU" dirty="0" smtClean="0"/>
              <a:t>. Помогают </a:t>
            </a:r>
            <a:r>
              <a:rPr lang="ru-RU" b="1" dirty="0" smtClean="0"/>
              <a:t>избегать речевых ошибок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Синонимы служат </a:t>
            </a:r>
            <a:r>
              <a:rPr lang="ru-RU" b="1" dirty="0" smtClean="0"/>
              <a:t>средством связи</a:t>
            </a:r>
            <a:r>
              <a:rPr lang="ru-RU" dirty="0" smtClean="0"/>
              <a:t> предложений в тексте.</a:t>
            </a:r>
            <a:endParaRPr lang="ru-RU" dirty="0"/>
          </a:p>
        </p:txBody>
      </p:sp>
      <p:pic>
        <p:nvPicPr>
          <p:cNvPr id="4" name="Рисунок 3" descr="1258835972_seminar3.jpg"/>
          <p:cNvPicPr>
            <a:picLocks noChangeAspect="1"/>
          </p:cNvPicPr>
          <p:nvPr/>
        </p:nvPicPr>
        <p:blipFill>
          <a:blip r:embed="rId2"/>
          <a:srcRect b="9999"/>
          <a:stretch>
            <a:fillRect/>
          </a:stretch>
        </p:blipFill>
        <p:spPr>
          <a:xfrm>
            <a:off x="6786578" y="2857496"/>
            <a:ext cx="2133600" cy="34290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</TotalTime>
  <Words>187</Words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Синонимы</vt:lpstr>
      <vt:lpstr>Орел.</vt:lpstr>
      <vt:lpstr>Синонимическая пара – </vt:lpstr>
      <vt:lpstr>Таблица…</vt:lpstr>
      <vt:lpstr>Редактирование… </vt:lpstr>
      <vt:lpstr>Выводы по уроку:</vt:lpstr>
      <vt:lpstr>СИНОНИМЫ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Синонимы</dc:title>
  <cp:lastModifiedBy>Admin</cp:lastModifiedBy>
  <cp:revision>3</cp:revision>
  <dcterms:modified xsi:type="dcterms:W3CDTF">2012-12-27T12:20:00Z</dcterms:modified>
</cp:coreProperties>
</file>