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40;&#1088;&#1090;&#1080;&#1082;%20&#1075;&#1080;&#1084;&#1085;&#1072;&#1089;&#1090;&#1080;&#1082;&#1072;%20&#1042;&#1077;&#1089;&#1105;&#1083;&#1099;&#1081;%20&#1103;&#1079;&#1099;&#1095;&#1086;&#1082;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hlinkClick r:id="rId2" action="ppaction://hlinkpres?slideindex=1&amp;slidetitle="/>
              </a:rPr>
              <a:t>Буква </a:t>
            </a:r>
            <a:r>
              <a:rPr lang="ru-RU" b="1" dirty="0" smtClean="0">
                <a:solidFill>
                  <a:srgbClr val="FF0000"/>
                </a:solidFill>
                <a:hlinkClick r:id="rId2" action="ppaction://hlinkpres?slideindex=1&amp;slidetitle="/>
              </a:rPr>
              <a:t>О</a:t>
            </a:r>
            <a:endParaRPr lang="ru-RU" b="1" dirty="0">
              <a:solidFill>
                <a:srgbClr val="FF0000"/>
              </a:solidFill>
              <a:hlinkClick r:id="rId2" action="ppaction://hlinkpres?slideindex=1&amp;slidetitle=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10105" r="3498" b="22056"/>
          <a:stretch/>
        </p:blipFill>
        <p:spPr bwMode="auto">
          <a:xfrm>
            <a:off x="467544" y="4221088"/>
            <a:ext cx="8148982" cy="135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3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 буква так кругла — </a:t>
            </a:r>
            <a:br>
              <a:rPr lang="ru-RU" dirty="0"/>
            </a:br>
            <a:r>
              <a:rPr lang="ru-RU" dirty="0"/>
              <a:t>Покатиться бы могла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2103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2438" y="3290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5939988"/>
            <a:ext cx="114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О-о-о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939988"/>
            <a:ext cx="59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3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70C0"/>
                </a:solidFill>
              </a:rPr>
              <a:t>вт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70C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с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85074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89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sz="2700" dirty="0"/>
              <a:t>Прочитай ряды букв громко, тихо, шепотом.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а </a:t>
            </a:r>
            <a:r>
              <a:rPr lang="ru-RU" b="1" dirty="0">
                <a:solidFill>
                  <a:srgbClr val="FF0000"/>
                </a:solidFill>
              </a:rPr>
              <a:t>о </a:t>
            </a:r>
            <a:r>
              <a:rPr lang="ru-RU" b="1" dirty="0" smtClean="0">
                <a:solidFill>
                  <a:srgbClr val="FF0000"/>
                </a:solidFill>
              </a:rPr>
              <a:t>у			</a:t>
            </a:r>
            <a:r>
              <a:rPr lang="ru-RU" b="1" dirty="0">
                <a:solidFill>
                  <a:srgbClr val="FF0000"/>
                </a:solidFill>
              </a:rPr>
              <a:t>	о у 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у о а	</a:t>
            </a:r>
            <a:r>
              <a:rPr lang="ru-RU" b="1" dirty="0" smtClean="0">
                <a:solidFill>
                  <a:srgbClr val="FF0000"/>
                </a:solidFill>
              </a:rPr>
              <a:t>			у </a:t>
            </a:r>
            <a:r>
              <a:rPr lang="ru-RU" b="1" dirty="0">
                <a:solidFill>
                  <a:srgbClr val="FF0000"/>
                </a:solidFill>
              </a:rPr>
              <a:t>о у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а у </a:t>
            </a:r>
            <a:r>
              <a:rPr lang="ru-RU" b="1" dirty="0" smtClean="0">
                <a:solidFill>
                  <a:srgbClr val="FF0000"/>
                </a:solidFill>
              </a:rPr>
              <a:t>о			</a:t>
            </a:r>
            <a:r>
              <a:rPr lang="ru-RU" b="1" dirty="0">
                <a:solidFill>
                  <a:srgbClr val="FF0000"/>
                </a:solidFill>
              </a:rPr>
              <a:t>	о а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2133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71750" y="-289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6569" y="3410629"/>
            <a:ext cx="2490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гном. Зовут его О.</a:t>
            </a:r>
          </a:p>
          <a:p>
            <a:r>
              <a:rPr lang="ru-RU" dirty="0" smtClean="0"/>
              <a:t>Он мечтает о конфетах.</a:t>
            </a:r>
          </a:p>
          <a:p>
            <a:r>
              <a:rPr lang="ru-RU" dirty="0" smtClean="0"/>
              <a:t>Мечтает о ….</a:t>
            </a:r>
          </a:p>
          <a:p>
            <a:r>
              <a:rPr lang="ru-RU" dirty="0" smtClean="0"/>
              <a:t>Почему его зовут О?</a:t>
            </a:r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87"/>
          <a:stretch/>
        </p:blipFill>
        <p:spPr bwMode="auto">
          <a:xfrm>
            <a:off x="179512" y="5225198"/>
            <a:ext cx="873765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2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13" r="57811" b="17831"/>
          <a:stretch/>
        </p:blipFill>
        <p:spPr bwMode="auto">
          <a:xfrm>
            <a:off x="251520" y="3296517"/>
            <a:ext cx="3322764" cy="25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21" b="62745"/>
          <a:stretch/>
        </p:blipFill>
        <p:spPr bwMode="auto">
          <a:xfrm>
            <a:off x="467544" y="152168"/>
            <a:ext cx="3566149" cy="233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65" b="61873"/>
          <a:stretch/>
        </p:blipFill>
        <p:spPr bwMode="auto">
          <a:xfrm>
            <a:off x="4682314" y="222710"/>
            <a:ext cx="4090381" cy="238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22" t="42084" b="17831"/>
          <a:stretch/>
        </p:blipFill>
        <p:spPr bwMode="auto">
          <a:xfrm>
            <a:off x="4355976" y="3318429"/>
            <a:ext cx="4416719" cy="251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2562420"/>
            <a:ext cx="1077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70C0"/>
                </a:solidFill>
              </a:rPr>
              <a:t>К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7639" y="2588631"/>
            <a:ext cx="1338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Л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rgbClr val="0070C0"/>
                </a:solidFill>
              </a:rPr>
              <a:t>НЬ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82390" y="5987031"/>
            <a:ext cx="1336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СТ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70C0"/>
                </a:solidFill>
              </a:rPr>
              <a:t>Л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3408" y="5987031"/>
            <a:ext cx="1990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70C0"/>
                </a:solidFill>
              </a:rPr>
              <a:t>Г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70C0"/>
                </a:solidFill>
              </a:rPr>
              <a:t>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rgbClr val="0070C0"/>
                </a:solidFill>
              </a:rPr>
              <a:t>Д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243" y="260648"/>
            <a:ext cx="602109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6946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Кот Тимошка видел сон.</a:t>
            </a:r>
            <a:br>
              <a:rPr lang="ru-RU" dirty="0"/>
            </a:br>
            <a:r>
              <a:rPr lang="ru-RU" dirty="0"/>
              <a:t>Но о чем? Не помнит он!</a:t>
            </a:r>
            <a:br>
              <a:rPr lang="ru-RU" dirty="0"/>
            </a:br>
            <a:r>
              <a:rPr lang="ru-RU" dirty="0"/>
              <a:t>Может, о мышатах?</a:t>
            </a:r>
            <a:br>
              <a:rPr lang="ru-RU" dirty="0"/>
            </a:br>
            <a:r>
              <a:rPr lang="ru-RU" dirty="0"/>
              <a:t>Может, о котятах?</a:t>
            </a:r>
            <a:br>
              <a:rPr lang="ru-RU" dirty="0"/>
            </a:br>
            <a:r>
              <a:rPr lang="ru-RU" dirty="0"/>
              <a:t>Может, о ребятах?</a:t>
            </a:r>
            <a:br>
              <a:rPr lang="ru-RU" dirty="0"/>
            </a:br>
            <a:r>
              <a:rPr lang="ru-RU" dirty="0"/>
              <a:t>Или лягушатах?</a:t>
            </a:r>
            <a:br>
              <a:rPr lang="ru-RU" dirty="0"/>
            </a:br>
            <a:r>
              <a:rPr lang="ru-RU" dirty="0"/>
              <a:t>Сон Тимошка свой забыл</a:t>
            </a:r>
            <a:br>
              <a:rPr lang="ru-RU" dirty="0"/>
            </a:br>
            <a:r>
              <a:rPr lang="ru-RU" dirty="0"/>
              <a:t>И немножко загрустил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Кто приснился Тимошке?</a:t>
            </a:r>
            <a:br>
              <a:rPr lang="ru-RU" dirty="0"/>
            </a:br>
            <a:r>
              <a:rPr lang="ru-RU" dirty="0"/>
              <a:t>О ком был Тимошкин сон?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3" r="33649" b="80445"/>
          <a:stretch/>
        </p:blipFill>
        <p:spPr bwMode="auto">
          <a:xfrm>
            <a:off x="1403648" y="4752957"/>
            <a:ext cx="4499650" cy="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Группа 24"/>
          <p:cNvGrpSpPr/>
          <p:nvPr/>
        </p:nvGrpSpPr>
        <p:grpSpPr>
          <a:xfrm>
            <a:off x="1547664" y="5637746"/>
            <a:ext cx="5202578" cy="747937"/>
            <a:chOff x="1547664" y="5637746"/>
            <a:chExt cx="5202578" cy="747937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547664" y="5949280"/>
              <a:ext cx="936104" cy="288032"/>
              <a:chOff x="395536" y="5157192"/>
              <a:chExt cx="936104" cy="288032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395536" y="515719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95536" y="5445224"/>
                <a:ext cx="936104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699792" y="6237312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787516" y="6240079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96136" y="6237312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Равнобедренный треугольник 17"/>
            <p:cNvSpPr/>
            <p:nvPr/>
          </p:nvSpPr>
          <p:spPr>
            <a:xfrm>
              <a:off x="3779912" y="5637746"/>
              <a:ext cx="791580" cy="623067"/>
            </a:xfrm>
            <a:prstGeom prst="triangle">
              <a:avLst>
                <a:gd name="adj" fmla="val 46500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44709" y="5800908"/>
              <a:ext cx="4619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О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 flipV="1">
              <a:off x="6696236" y="6165305"/>
              <a:ext cx="54006" cy="72008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80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3"/>
          <a:stretch/>
        </p:blipFill>
        <p:spPr bwMode="auto">
          <a:xfrm>
            <a:off x="163163" y="1556792"/>
            <a:ext cx="8724342" cy="482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552518" y="626483"/>
            <a:ext cx="5202578" cy="747937"/>
            <a:chOff x="1547664" y="5637746"/>
            <a:chExt cx="5202578" cy="74793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547664" y="5949280"/>
              <a:ext cx="936104" cy="288032"/>
              <a:chOff x="395536" y="5157192"/>
              <a:chExt cx="936104" cy="288032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395536" y="5157192"/>
                <a:ext cx="0" cy="28803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95536" y="5445224"/>
                <a:ext cx="936104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2699792" y="6237312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4787516" y="6240079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796136" y="6237312"/>
              <a:ext cx="792088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Равнобедренный треугольник 7">
              <a:hlinkClick r:id="rId3" action="ppaction://hlinksldjump"/>
            </p:cNvPr>
            <p:cNvSpPr/>
            <p:nvPr/>
          </p:nvSpPr>
          <p:spPr>
            <a:xfrm>
              <a:off x="3779912" y="5637746"/>
              <a:ext cx="791580" cy="623067"/>
            </a:xfrm>
            <a:prstGeom prst="triangle">
              <a:avLst>
                <a:gd name="adj" fmla="val 46500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44709" y="5800908"/>
              <a:ext cx="4619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</a:rPr>
                <a:t>О</a:t>
              </a:r>
              <a:endParaRPr lang="ru-R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flipV="1">
              <a:off x="6696236" y="6165305"/>
              <a:ext cx="54006" cy="72008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300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Буква О</vt:lpstr>
      <vt:lpstr>Эта буква так кругла —  Покатиться бы могла.</vt:lpstr>
      <vt:lpstr>Автобус</vt:lpstr>
      <vt:lpstr>Прочитай ряды букв громко, тихо, шепотом. а о у    о у о у о а    у о у а у о    о а 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О</dc:title>
  <dc:creator>Кирилл</dc:creator>
  <cp:lastModifiedBy>Кирилл</cp:lastModifiedBy>
  <cp:revision>6</cp:revision>
  <dcterms:created xsi:type="dcterms:W3CDTF">2015-03-29T08:10:42Z</dcterms:created>
  <dcterms:modified xsi:type="dcterms:W3CDTF">2015-04-05T06:39:40Z</dcterms:modified>
</cp:coreProperties>
</file>