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3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96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32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0134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757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8425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082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584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56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5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52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19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9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7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25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4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1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D8313-0D44-4FFC-938E-7AA6F9AE6633}" type="datetimeFigureOut">
              <a:rPr lang="ru-RU" smtClean="0"/>
              <a:t>17.04.2015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744B69-3326-4436-A386-D5CF6EE97B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37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5180" y="204717"/>
            <a:ext cx="7766936" cy="4271749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 занятия с использованием </a:t>
            </a:r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«Волшебное путешествие»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для детей 5-6 лет)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41" y="4690991"/>
            <a:ext cx="2889345" cy="2167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71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0" y="136477"/>
            <a:ext cx="8284191" cy="5581934"/>
          </a:xfrm>
          <a:prstGeom prst="rect">
            <a:avLst/>
          </a:prstGeom>
          <a:solidFill>
            <a:srgbClr val="FCF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Ребята, наше с вами путешествие подходит к концу. И насчет три мы с вами окажемся в нашей группе. Давайте вместе сосчитаем (Дети считают «раз-два-три»).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Вот мы и вернулись. Давайте сядем на свои стульчики по кругу.  А сейчас я хотела бы вам предложить пожелать друг другу что то хорошее, чтобы каждый из вас смог передать всю свою теплоту и дружбу своему товарищу. Давайте. Я начну первая!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Ребята, сколько хороших и теплых слов вы друг другу пожелали! Вы сегодня все были молодцы и в память о нашем увлекательном путешествии я хочу подарить вам волшебные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аромакулончики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Если вы будете ими пользоваться, то вы всегда будете здоровые и сильные!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мне хотелось бы узнать у вас понравилось ли вам путешествие. Назовите, пожалуйста, мне лекарственные растения, с которыми мы сегодня с вами познакомились, которые укрепляют наше здоровье? Назовите продукты полезные для нашего здоровья?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спасибо за занятие! До скорой встречи! Пока!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310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431" y="477672"/>
            <a:ext cx="8203395" cy="579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0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9912" y="309349"/>
            <a:ext cx="8971633" cy="5354473"/>
          </a:xfrm>
          <a:solidFill>
            <a:srgbClr val="FCFC8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689911" cy="2197290"/>
          </a:xfrm>
          <a:prstGeom prst="roundRect">
            <a:avLst/>
          </a:prstGeom>
          <a:solidFill>
            <a:srgbClr val="FCF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Познакомить детей с лекарственными растениями, которые способствуют укреплению здоровья организма человека и обладают лечебными свойствами.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связную речь и формировать словарь по теме.  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привычку к здоровому образу жизни, чувство ответственности за сохранение и укрепление своего здоровья посредством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64776" y="2306472"/>
            <a:ext cx="10631606" cy="44491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продолжать учить детей заботиться о своем здоровье, избегать ситуаций, приносящих вред здоровью;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процессы обобщения и классификации по определённому признаку;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активизировать  и расширять словарный запас 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-сохранять и стимулировать здоровье детей с помощью технологий: игры со  льдом, гимнастика для горла, приём «лимонной дольки с мёдом»;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познакомить детей с некоторыми лекарственными растениями.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дать детям знания о простейших способах использования лекарственных растений для укрепления организма.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учить приёмам обследования растительных объектов, включая различные анализаторы – обоняние, осязание, вкусовые и тактильные ощущения.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воспитывать бережное отношение к природе.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6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59" y="204716"/>
            <a:ext cx="8215953" cy="61551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занятия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Ребята, я приглашаю вас сегодня в путешествие. Хотите попутешествовать вместе со мной? (Да). Но путешествие будет необычным. Во время путешествия я научу вас с помощью лекарственных трав укреплять свой организм.  А еще, у нас появится возможность познакомиться с новыми друзьями. Ну что оправимся в необычное путешествие? (Да). А теперь возьмёмся за руки, сделаем круг, улыбнёмся и подарим друг другу хорошее настроение.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сначала будем хлопать: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Хлоп-хлоп-хлоп.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потом мы будем топать: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Топ-топ-топ.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мы повернемся,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 другу улыбнемся.</a:t>
            </a:r>
          </a:p>
          <a:p>
            <a:pPr algn="just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ятно 1 2"/>
          <p:cNvSpPr/>
          <p:nvPr/>
        </p:nvSpPr>
        <p:spPr>
          <a:xfrm>
            <a:off x="8748215" y="2129051"/>
            <a:ext cx="1978925" cy="1978925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354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5660" y="177422"/>
            <a:ext cx="10986448" cy="59777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Ну вот, теперь все улыбаются! Но нам с вами предстоит дальняя дорога, мы должны окончательно проснутся. Сначала мы разбудим наши пальчики.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с мячом «Ежик»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возьмем в ладошки «Ежик» (берем массажный мячик)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потрем его слегка, (в одной ручке держим мячик, другой проводим по нему)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Разглядим его иголки, (меняем ручку, делаем то же самое)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Помассируем бока. (катаем между ладошек)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«Ежик» я в руках кручу, (пальчиками крутим мячик)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Поиграть я с ним хочу. (подкидываем мяч)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Домик сделаю в ладошках – (прячем мячик в ладошках)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достанет его кошка. (прижимаем ладошки к себе)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мы проверим, проснулись ли наши глазки.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Молодцы, ребята! Теперь мы можем идти в путь, не отпускаем ручки и шагаем за мной.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шагаем друг за другом.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Лесом и весенним лугом.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Крылья пестрые мелькают-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Насекомые летают.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Тишина стоит вокруг,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Собрались мы все на луг.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48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831" y="136478"/>
            <a:ext cx="9580728" cy="6114197"/>
          </a:xfrm>
          <a:prstGeom prst="rect">
            <a:avLst/>
          </a:prstGeom>
          <a:solidFill>
            <a:srgbClr val="FCFC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Ой, а что это там такое лежит, Ваня сходи, пожалуйста, посмотри. Да это же мешочек волшебный. Интересно, что может там лежать? Давайте пофантазируем (Ответы детей).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же вы молодцы все. Столько ответов дали и возможно кто то из вас был прав. Давайте откроем и посмотрим? А я уже знаю что там лежит ягода, а какая, вы узнаете сами, если отгадаете мою загадку?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капелька лета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тоненькой ножке.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Плетут для меня кузовки и лукошки.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любит меня,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 и рад поклониться,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имя дала мне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Родная землица. (Земляника).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Да, вы правы!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ягода земляника, она не только вкусная, но и очень полезная. Как вы думаете, чем она полезная? (Ответы детей)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Земляничное варенье очень полезно, его лучше пить с тёплым молоком. Землянику ещё называют – солнечная ягода. В землянике очень много витамина C, который защищает нас от бактерий. Земляничное варенье помогает справиться с повышенной температурой. Давайте пройдем к нашей полянке и попробуем это варенье.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пойдем дальше.</a:t>
            </a:r>
          </a:p>
        </p:txBody>
      </p:sp>
    </p:spTree>
    <p:extLst>
      <p:ext uri="{BB962C8B-B14F-4D97-AF65-F5344CB8AC3E}">
        <p14:creationId xmlns:p14="http://schemas.microsoft.com/office/powerpoint/2010/main" val="1904131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3772" y="136478"/>
            <a:ext cx="8884693" cy="5036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Ребята, а вы слышите, кто то плачет? Кто же это может быть…..У кого то случилась беда, давайте посмотрим повнимательнее. Нашли, ребята? (Дети находят плюшевую игрушку лисенка)Да это же маленький лисенок! Ой, у него температура и он болеет. Конечно, мы должны помочь нашему другу лисенку!</a:t>
            </a:r>
          </a:p>
          <a:p>
            <a:pPr algn="just"/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Игра: «Выбери нужное».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игры: детям предлагается из каждой пары предметов выбрать один, необходимый для лечения  зайчонка (градусник и машинка,  конфета и мед, шарф и книга). Выбранные предметы дети складывают в корзинку.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быстрее поправиться, помогают не только лекарства. А что еще помогает человеку быстрее выздороветь? (ответы детей) Для скорейшего выздоровления нужно есть витамины, которые нам дает природа - это овощи и фрукты. Они не только полезные, но и очень вкусные (дети подходят к столу, на котором лежат лимон, яблоко, апельсин, чипсы, сухарики, лимонад, жевательная резинка). Давайте сложим  витамины в красивый пакет.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Дети, мы собрали все самое необходимое и теперь пора начать лечить нашего нового друга лисенка. Давайте отнесем к нему все что мы собрали!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9063" y="4544705"/>
            <a:ext cx="2704529" cy="202839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31138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2831" y="109183"/>
            <a:ext cx="9758149" cy="569111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Вот мы и пришли.  Давайте уложим нашего лисенка в кровать. Потому что когда болеешь необходим постельный режим.  Ой ребята, что это? (ребята замечают  под одеялом лисенка микроба - маленький воздушный шар)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Ребята, знаете почему лисенку так тяжело? Он проглотил микроба – злючку. Когда лисенок чихает, микробов становится все больше и больше (воспитатель разбрасывает шарики – микробы).  Нам нужно как можно быстрее спасти лисенка, а для этого необходимо уничтожить всех микробов. Я знаю, есть такие продукты, которых очень боятся микробы. Как вы думаете, какие? (ответы детей)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Больше всего микробы боятся чеснока. Нам нужно быстро собрать микробы, пока их не стало еще больше.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(Дети под веселую музыку собирают шарики и складывают их в большую корзину. Воспитатель водит над корзиной большой головкой чеснока, в середину которой воткнута зубочистка, и произносит волшебные слова: «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Крекс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фекс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пекс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!» и лопает шарики незаметно для детей)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Ребята, у нас получилось! Мы уничтожили микробов и наш друг снова здоров!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доказали, что вы настоящие друзья, готовые всегда прийти на помощь! А теперь давайте пожелаем нашему лисенку здоровья и пойдем дальше!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424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364" y="136478"/>
            <a:ext cx="5131558" cy="60732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Физкультминутка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Рано утром на полянку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 за другом мы идем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(Ходьба с высоко поднятыми ногами)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все дружно по порядку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начнем.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– подняться, потянуться.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(Встать на носочки, поднять руки вверх)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– согнуться, разогнуться.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(Наклоны вниз, встать – руки в стороны)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– в ладоши три хлопка.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(Хлопки в ладоши)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Головою три кивка.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(Наклоны головы)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четыре – руки шире.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(Руки в стороны)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Пять – руками помахать.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(Взмахи руками)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Шесть – на место тихо встать.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(Встать в исходное положение)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476" y="723331"/>
            <a:ext cx="5981896" cy="439337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4499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489" y="0"/>
            <a:ext cx="8434317" cy="60869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 вот и следующий мешочек. Давайте скорее посмотрим что там? (Из сундучка вынимает веточку мяты перечной.)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Знаете ли вы что это такое? Ребята – это лекарственное растение называется Мята перечная. Давайте я вам каждому дам в руки веточку этого растения, а вы разотрите её в ладошках. Чем пахнут ладошки? У мяты очень душистый запах. Она тоже очень полезная. Если заварить мяту в кипятке и пить на ночь, у вас будет хороший крепкий сон, этот чай снимает усталость, и вам приснятся приятные сны. В мяте очень много витамина C, чтобы вы были здоровые и сильные. И на нашей волшебной полянке я вижу чашечки с чаем из мяты, давайте попьем его. 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Ребята, а там еще что то есть. Это веточка пихты. Как называются деревья, на которых растут иголочки? (Хвойные). Какие хвойные деревья вы знаете? (Ответы детей). Понюхайте веточку, чем она пахнет? Какой у неё запах? (Пахнет смолой, лесом, запах терпкий).</a:t>
            </a:r>
          </a:p>
          <a:p>
            <a:pPr algn="just"/>
            <a:r>
              <a:rPr lang="ru-RU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ещё ребята из пихты делают пихтовое масло. (Дети нюхают масло). Если вы заболели, можно нагреть воду, капнуть одну капельку масла и дышать носом, это называется – ингаляция, можно такой водой полоскать горло. 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Вот какие полезные мешочки мы с вами нашли! Запомните полезные свойства этих растений.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5290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1640</Words>
  <Application>Microsoft Office PowerPoint</Application>
  <PresentationFormat>Широкоэкранный</PresentationFormat>
  <Paragraphs>96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Грань</vt:lpstr>
      <vt:lpstr>Конспект занятия с использованием здоровьесберегающих технологий «Волшебное путешествие» ( для детей 5-6 лет)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Конспект занятия с использованием здоровьесберегающих технологий «Волшебное путешествие» </dc:title>
  <dc:creator>Дом</dc:creator>
  <cp:lastModifiedBy>Дом</cp:lastModifiedBy>
  <cp:revision>9</cp:revision>
  <dcterms:created xsi:type="dcterms:W3CDTF">2015-04-17T15:45:08Z</dcterms:created>
  <dcterms:modified xsi:type="dcterms:W3CDTF">2015-04-17T17:19:16Z</dcterms:modified>
</cp:coreProperties>
</file>