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80" r:id="rId4"/>
    <p:sldId id="273" r:id="rId5"/>
    <p:sldId id="274" r:id="rId6"/>
    <p:sldId id="275" r:id="rId7"/>
    <p:sldId id="276" r:id="rId8"/>
    <p:sldId id="277" r:id="rId9"/>
    <p:sldId id="279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99"/>
    <a:srgbClr val="FF33CC"/>
    <a:srgbClr val="FF00FF"/>
    <a:srgbClr val="66FF66"/>
    <a:srgbClr val="008000"/>
    <a:srgbClr val="CC66FF"/>
    <a:srgbClr val="33CC33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9F2912-97E2-47B2-860C-CD4FD52B7A85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1268760"/>
            <a:ext cx="5616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и организация работы детской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изобразительной студии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148064" y="5295691"/>
            <a:ext cx="2808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Составила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Мифтахова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55576" y="1710099"/>
            <a:ext cx="35283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Взаимодействие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 родителями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Одним из важных средств поощрения и развития детского изобразительного творчества являются разнообразные выставки детского рисунка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3" descr="Картинки по запросу занятия изостудии в детса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80728"/>
            <a:ext cx="2438400" cy="1876425"/>
          </a:xfrm>
          <a:prstGeom prst="rect">
            <a:avLst/>
          </a:prstGeom>
          <a:noFill/>
        </p:spPr>
      </p:pic>
      <p:pic>
        <p:nvPicPr>
          <p:cNvPr id="41989" name="Picture 5" descr="http://festival.1september.ru/articles/518803/img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068960"/>
            <a:ext cx="4248472" cy="328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1850" y="152400"/>
            <a:ext cx="919455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1772816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Детское изобразительное творчество – мир ярких, удивительных образов. Оно не редко поражает взрослых своей непосредственностью, оригинальностью, буйством фантазии. Дошкольники рисуют много и с большим желанием. Дети очень любознательны, их интересы выходят за рамки семьи и детского сада, окружающий мир привлекает их. В продуктивной деятельности у детей формируется устойчивый интерес к изобразительной деятельности, развиваются их способности.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692696"/>
            <a:ext cx="7200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зостудия — это отдельное, достаточно просторное помещение, соответствующее определенным требованиям: освещение, наличие водоснабжения, оснащенность специальным оборудованием (мольберты, столы) с учетом возрастных особенностей детей и предназначенное как для индивидуальной, так и для групповой работы. В соответствии с этим изостудия, где педагог работает с детьми, модернизируется с учетом названных требований.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Изобразительная студия является центром планирования, реализации и осуществления изобразительной, творческой деятельности воспитанников ДОУ.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692693"/>
            <a:ext cx="424847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Главной целью занятий в изостудии является развитие художественно-творческих способностей детей в неразрывном единстве с воспитанием духовно-нравственных качеств путем целенаправленного и организованного обучения детей.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 descr="DSC007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4104456" cy="4104456"/>
          </a:xfrm>
          <a:prstGeom prst="rect">
            <a:avLst/>
          </a:prstGeom>
          <a:solidFill>
            <a:srgbClr val="FF99FF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518078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811451"/>
            <a:ext cx="52565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Задачи: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Формирование всесторонне      развитой личности: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развитие коммуникативных качеств;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- развитие воображения, как основы творческой деятельности;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- развитие образной, ассоциативной памяти, внимания;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- развитие речи;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- формирование нестандартного мышления;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- развитие координации и мелкой моторики;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Сохранение и укрепление психологического здоровья ребёнка.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Развитие изобразительных навыков и умений.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Приобщение детей к истокам мировой и национальной культуры.</a:t>
            </a:r>
          </a:p>
        </p:txBody>
      </p:sp>
      <p:pic>
        <p:nvPicPr>
          <p:cNvPr id="10" name="Picture 26" descr="f_49b41ae9be5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573016"/>
            <a:ext cx="1858962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pic>
        <p:nvPicPr>
          <p:cNvPr id="6" name="Picture 6" descr="DSC007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052735"/>
            <a:ext cx="3456384" cy="2592737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27584" y="3640378"/>
            <a:ext cx="360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Способы организации детской деятельности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Индивидуальный.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Подгрупповой, 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коллективный.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</a:t>
            </a:r>
          </a:p>
        </p:txBody>
      </p:sp>
      <p:pic>
        <p:nvPicPr>
          <p:cNvPr id="9" name="Picture 11" descr="DSC007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4840" y="2959059"/>
            <a:ext cx="4208462" cy="315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254873" y="-152400"/>
            <a:ext cx="9398873" cy="7010400"/>
          </a:xfrm>
          <a:prstGeom prst="rect">
            <a:avLst/>
          </a:prstGeom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1772816"/>
            <a:ext cx="40324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  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Организация занятий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Занятия проходят 1 раз в неделю.  Длительность занятий зависит от возрастных особенностей детей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 3 до 4 лет – 15-20минут.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С 4 до 5 лет – 20-25 минут.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 С 5 до 6 лет – 25-30 минут.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 С 6 до 7 лет – 30-35 минут.</a:t>
            </a:r>
          </a:p>
        </p:txBody>
      </p:sp>
      <p:pic>
        <p:nvPicPr>
          <p:cNvPr id="44035" name="Picture 3" descr="Картинки по запросу занятия изостудии в детса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36912"/>
            <a:ext cx="4325052" cy="3565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971600" y="1196752"/>
            <a:ext cx="662473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Работу изостудиях строят на следующих принципах: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 простого к сложному,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где предусмотрен переход от простых занятий к сложным.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Принцип наглядности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выражается в том, что у детей более развита наглядно - образная память, чем словесно - логическая, поэтому мышление опирается на восприятие или представление.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Принцип индивидуализации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обеспечивает развитие каждого ребенка.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Связь обучения с жизнью.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Изображение должно опираться на впечатление, полученное ребёнком от действительности.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4" descr="kar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509120"/>
            <a:ext cx="178752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7452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b="1" dirty="0" smtClean="0"/>
              <a:t>С детьми младшего дошкольного возраста</a:t>
            </a:r>
          </a:p>
          <a:p>
            <a:pPr algn="r"/>
            <a:r>
              <a:rPr lang="ru-RU" b="1" dirty="0" smtClean="0"/>
              <a:t> рекомендуется использовать:</a:t>
            </a: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пальчиками; </a:t>
            </a: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оттиск печатками из картофеля; </a:t>
            </a: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ладошками.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92896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 детьми младшего  </a:t>
            </a:r>
          </a:p>
          <a:p>
            <a:r>
              <a:rPr lang="ru-RU" b="1" dirty="0" smtClean="0"/>
              <a:t>дошкольного возраста</a:t>
            </a:r>
          </a:p>
          <a:p>
            <a:r>
              <a:rPr lang="ru-RU" b="1" dirty="0" smtClean="0"/>
              <a:t>рекомендуется </a:t>
            </a:r>
            <a:r>
              <a:rPr lang="ru-RU" dirty="0" smtClean="0"/>
              <a:t>использовать: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тычок жесткой полусухой кистью.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печать поролоном;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печать пробками;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восковые мелки + акварель;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свеча + акварель;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отпечатки листьев;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рисунки из ладошки;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ватными палочками;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волшебные веревочки.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564904"/>
            <a:ext cx="3851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 в старшем дошкольном возрасте дети могу освоить еще более трудные методы</a:t>
            </a:r>
          </a:p>
          <a:p>
            <a:pPr algn="ctr"/>
            <a:r>
              <a:rPr lang="ru-RU" b="1" dirty="0" smtClean="0"/>
              <a:t> и техники:</a:t>
            </a:r>
            <a:endParaRPr lang="ru-RU" b="1" dirty="0" smtClean="0">
              <a:ln>
                <a:solidFill>
                  <a:srgbClr val="FF33CC"/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песком;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мыльными пузырями;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мятой бумагой;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кляксография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трубочкой;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монотипия пейзажная;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печать по трафарету;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монотипия предметная;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кляксография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обычная;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пластилинография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343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</dc:creator>
  <cp:lastModifiedBy>Азаман</cp:lastModifiedBy>
  <cp:revision>30</cp:revision>
  <dcterms:created xsi:type="dcterms:W3CDTF">2012-03-14T06:59:23Z</dcterms:created>
  <dcterms:modified xsi:type="dcterms:W3CDTF">2015-12-04T17:06:35Z</dcterms:modified>
</cp:coreProperties>
</file>