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8" autoAdjust="0"/>
  </p:normalViewPr>
  <p:slideViewPr>
    <p:cSldViewPr>
      <p:cViewPr varScale="1">
        <p:scale>
          <a:sx n="51" d="100"/>
          <a:sy n="51" d="100"/>
        </p:scale>
        <p:origin x="-234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52B2-B5D5-4C17-A25B-997B4C083DD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02E3-2524-4F39-B1DB-00E7F547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1\Desktop\работа       по физо\рамки для фото\1314229705_jux98kykibzafsr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0648" y="1482401"/>
            <a:ext cx="633670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Физкультурная форма в детском саду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ребенка обязательно должна быть специальная форма для занятий физкультурой – это, в первую очередь, вопрос гигиены. Физкультурная форма определенного цвета и даже собственная эмблема вырабатывает у малышей командный дух при проведении эстафет и спортивных праздников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качестве физкультурной формы отлично подойдут шорты и футболка из несинтетических, дышащих материалов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 футболок у каждой группы свой, черные шорты (девочки можно бриджи), белые носочки. На ногах — чешки, желательно тряпичные (дышащие), с прорезиненной подошвой. Во время занятий физкультурой на свежем воздухе дети также выполняют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общеразвивающие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упражнения, играют в подвижные игры, соревнуются в эстафетах, поэтому в этот день необходимо привести ребенка в спортивной, удобной одежде (кроссовки, спортивные штаны). Это прежде всего необходимо для безопасности вашего ребенка!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2014-11-24T12:59:47Z</dcterms:created>
  <dcterms:modified xsi:type="dcterms:W3CDTF">2015-01-18T16:40:04Z</dcterms:modified>
</cp:coreProperties>
</file>