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1BD-2E32-4DAF-9872-57036B9919FC}" type="datetimeFigureOut">
              <a:rPr lang="ru-RU" smtClean="0"/>
              <a:t>27.01.13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2158-1D21-42DB-9A95-05CFCCC71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8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1BD-2E32-4DAF-9872-57036B9919FC}" type="datetimeFigureOut">
              <a:rPr lang="ru-RU" smtClean="0"/>
              <a:t>27.01.13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2158-1D21-42DB-9A95-05CFCCC71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0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1BD-2E32-4DAF-9872-57036B9919FC}" type="datetimeFigureOut">
              <a:rPr lang="ru-RU" smtClean="0"/>
              <a:t>27.01.13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2158-1D21-42DB-9A95-05CFCCC71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2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1BD-2E32-4DAF-9872-57036B9919FC}" type="datetimeFigureOut">
              <a:rPr lang="ru-RU" smtClean="0"/>
              <a:t>27.01.13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2158-1D21-42DB-9A95-05CFCCC71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6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1BD-2E32-4DAF-9872-57036B9919FC}" type="datetimeFigureOut">
              <a:rPr lang="ru-RU" smtClean="0"/>
              <a:t>27.01.13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2158-1D21-42DB-9A95-05CFCCC71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5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1BD-2E32-4DAF-9872-57036B9919FC}" type="datetimeFigureOut">
              <a:rPr lang="ru-RU" smtClean="0"/>
              <a:t>27.01.13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2158-1D21-42DB-9A95-05CFCCC71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3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1BD-2E32-4DAF-9872-57036B9919FC}" type="datetimeFigureOut">
              <a:rPr lang="ru-RU" smtClean="0"/>
              <a:t>27.01.13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2158-1D21-42DB-9A95-05CFCCC71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1BD-2E32-4DAF-9872-57036B9919FC}" type="datetimeFigureOut">
              <a:rPr lang="ru-RU" smtClean="0"/>
              <a:t>27.01.13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2158-1D21-42DB-9A95-05CFCCC71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1BD-2E32-4DAF-9872-57036B9919FC}" type="datetimeFigureOut">
              <a:rPr lang="ru-RU" smtClean="0"/>
              <a:t>27.01.13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2158-1D21-42DB-9A95-05CFCCC71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58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1BD-2E32-4DAF-9872-57036B9919FC}" type="datetimeFigureOut">
              <a:rPr lang="ru-RU" smtClean="0"/>
              <a:t>27.01.13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2158-1D21-42DB-9A95-05CFCCC71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03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1BD-2E32-4DAF-9872-57036B9919FC}" type="datetimeFigureOut">
              <a:rPr lang="ru-RU" smtClean="0"/>
              <a:t>27.01.13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2158-1D21-42DB-9A95-05CFCCC71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2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3E1BD-2E32-4DAF-9872-57036B9919FC}" type="datetimeFigureOut">
              <a:rPr lang="ru-RU" smtClean="0"/>
              <a:t>27.01.13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B2158-1D21-42DB-9A95-05CFCCC71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6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jpeg"/><Relationship Id="rId5" Type="http://schemas.openxmlformats.org/officeDocument/2006/relationships/image" Target="../media/image4.emf"/><Relationship Id="rId10" Type="http://schemas.openxmlformats.org/officeDocument/2006/relationships/image" Target="../media/image9.jpeg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jpeg"/><Relationship Id="rId14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12" Type="http://schemas.openxmlformats.org/officeDocument/2006/relationships/image" Target="../media/image65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11" Type="http://schemas.openxmlformats.org/officeDocument/2006/relationships/image" Target="../media/image64.emf"/><Relationship Id="rId5" Type="http://schemas.openxmlformats.org/officeDocument/2006/relationships/image" Target="../media/image58.emf"/><Relationship Id="rId10" Type="http://schemas.openxmlformats.org/officeDocument/2006/relationships/image" Target="../media/image63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Урок по окружающему миру</a:t>
            </a:r>
            <a:b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класс</a:t>
            </a:r>
            <a:b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Тема: «Явления природы»</a:t>
            </a:r>
            <a:b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ГОУ ЦО № 1446</a:t>
            </a:r>
            <a:b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Давыдова Н.Н.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12241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712968" cy="4824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632848" cy="97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573" y="2287869"/>
            <a:ext cx="15906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87869"/>
            <a:ext cx="2476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230" y="2794055"/>
            <a:ext cx="2476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3" y="3327455"/>
            <a:ext cx="2476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9" y="2823138"/>
            <a:ext cx="2476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2" y="5158274"/>
            <a:ext cx="2476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35" y="5136097"/>
            <a:ext cx="2476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Вадим\Desktop\888\1\Рисунок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39785"/>
            <a:ext cx="3422746" cy="209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Вадим\Desktop\888\1\Рисунок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72721"/>
            <a:ext cx="3411897" cy="209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Вадим\Desktop\888\1\Рисунок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53503"/>
            <a:ext cx="3411897" cy="20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0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12968" cy="1512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916832"/>
            <a:ext cx="8928992" cy="4824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791"/>
            <a:ext cx="8359698" cy="122413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Вадим\Desktop\888\1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2043268"/>
            <a:ext cx="2880320" cy="198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57" y="3107993"/>
            <a:ext cx="1602109" cy="78747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Вадим\Desktop\888\1\Рисунок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47459"/>
            <a:ext cx="2870456" cy="197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976" y="3152775"/>
            <a:ext cx="1656183" cy="77567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Вадим\Desktop\888\1\Рисунок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108" y="2043268"/>
            <a:ext cx="2870456" cy="198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224" y="3089853"/>
            <a:ext cx="1932223" cy="77281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Вадим\Desktop\888\1\Рисунок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541364"/>
            <a:ext cx="2880320" cy="199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8" y="5826278"/>
            <a:ext cx="2108727" cy="69184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:\Users\Вадим\Desktop\888\1\Рисунок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41364"/>
            <a:ext cx="2870456" cy="198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36" y="5728234"/>
            <a:ext cx="2376264" cy="80088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Users\Вадим\Desktop\888\1\Рисунок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66" y="4534556"/>
            <a:ext cx="2894131" cy="19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86" y="5504895"/>
            <a:ext cx="2628900" cy="113833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10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15841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916832"/>
            <a:ext cx="8928992" cy="4824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211"/>
            <a:ext cx="8640960" cy="144016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" y="2584225"/>
            <a:ext cx="1530326" cy="84728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04" y="5020586"/>
            <a:ext cx="1420203" cy="95884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Вадим\Desktop\888\1\Рисунок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38" y="2008209"/>
            <a:ext cx="2880320" cy="207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Вадим\Desktop\888\1\Рисунок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08209"/>
            <a:ext cx="2880320" cy="207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92" y="2584225"/>
            <a:ext cx="1755354" cy="75833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Вадим\Desktop\888\1\Рисунок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19" y="4462249"/>
            <a:ext cx="2885073" cy="207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Вадим\Desktop\888\1\Рисунок1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86" y="4462249"/>
            <a:ext cx="2887235" cy="211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57" y="5065393"/>
            <a:ext cx="1703354" cy="86923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89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64096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801012" cy="4560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9" y="188640"/>
            <a:ext cx="8886825" cy="158417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77545"/>
            <a:ext cx="2231876" cy="120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2049760" cy="120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1" y="1928005"/>
            <a:ext cx="2269406" cy="120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81" y="4293096"/>
            <a:ext cx="2046265" cy="127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17" y="2894230"/>
            <a:ext cx="986780" cy="98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23" y="5331736"/>
            <a:ext cx="1240334" cy="91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74" y="2863736"/>
            <a:ext cx="1096930" cy="91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74" y="5357429"/>
            <a:ext cx="1096930" cy="98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63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856984" cy="1512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712968" cy="4608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28" y="116632"/>
            <a:ext cx="7272808" cy="120280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118">
            <a:off x="2977182" y="1124516"/>
            <a:ext cx="1778612" cy="155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57" y="2063972"/>
            <a:ext cx="10477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85" y="3933056"/>
            <a:ext cx="5657850" cy="27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Вадим\Desktop\888\1\Рисунок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5" y="1312774"/>
            <a:ext cx="2664295" cy="26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526">
            <a:off x="5333216" y="2530895"/>
            <a:ext cx="1697472" cy="172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07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ru-RU" sz="5400" b="1" dirty="0">
                <a:solidFill>
                  <a:srgbClr val="FF0000"/>
                </a:solidFill>
              </a:rPr>
              <a:t>К</a:t>
            </a:r>
            <a:r>
              <a:rPr lang="ru-RU" sz="5400" b="1" dirty="0" smtClean="0"/>
              <a:t>аждый</a:t>
            </a:r>
            <a:br>
              <a:rPr lang="ru-RU" sz="5400" b="1" dirty="0" smtClean="0"/>
            </a:br>
            <a:r>
              <a:rPr lang="ru-RU" sz="5400" b="1" dirty="0"/>
              <a:t> </a:t>
            </a:r>
            <a:r>
              <a:rPr lang="ru-RU" sz="5400" b="1" dirty="0" smtClean="0"/>
              <a:t>     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sz="5400" b="1" dirty="0" smtClean="0"/>
              <a:t>хотник</a:t>
            </a:r>
            <a:br>
              <a:rPr lang="ru-RU" sz="5400" b="1" dirty="0" smtClean="0"/>
            </a:br>
            <a:r>
              <a:rPr lang="ru-RU" sz="5400" b="1" dirty="0"/>
              <a:t> </a:t>
            </a:r>
            <a:r>
              <a:rPr lang="ru-RU" sz="5400" b="1" dirty="0" smtClean="0"/>
              <a:t>             </a:t>
            </a:r>
            <a:r>
              <a:rPr lang="ru-RU" sz="5400" b="1" dirty="0" smtClean="0">
                <a:solidFill>
                  <a:srgbClr val="FFFF00"/>
                </a:solidFill>
              </a:rPr>
              <a:t>Ж</a:t>
            </a:r>
            <a:r>
              <a:rPr lang="ru-RU" sz="5400" b="1" dirty="0" smtClean="0"/>
              <a:t>елает</a:t>
            </a:r>
            <a:br>
              <a:rPr lang="ru-RU" sz="5400" b="1" dirty="0" smtClean="0"/>
            </a:br>
            <a:r>
              <a:rPr lang="ru-RU" sz="5400" b="1" dirty="0"/>
              <a:t> </a:t>
            </a:r>
            <a:r>
              <a:rPr lang="ru-RU" sz="5400" b="1" dirty="0" smtClean="0"/>
              <a:t>                    </a:t>
            </a:r>
            <a:r>
              <a:rPr lang="ru-RU" sz="5400" b="1" dirty="0" smtClean="0">
                <a:solidFill>
                  <a:srgbClr val="00B050"/>
                </a:solidFill>
              </a:rPr>
              <a:t>З</a:t>
            </a:r>
            <a:r>
              <a:rPr lang="ru-RU" sz="5400" b="1" dirty="0" smtClean="0"/>
              <a:t>нать</a:t>
            </a:r>
            <a:br>
              <a:rPr lang="ru-RU" sz="5400" b="1" dirty="0" smtClean="0"/>
            </a:br>
            <a:r>
              <a:rPr lang="ru-RU" sz="5400" b="1" dirty="0"/>
              <a:t> </a:t>
            </a:r>
            <a:r>
              <a:rPr lang="ru-RU" sz="5400" b="1" dirty="0" smtClean="0"/>
              <a:t>                         </a:t>
            </a:r>
            <a:r>
              <a:rPr lang="ru-RU" sz="5400" b="1" dirty="0" smtClean="0">
                <a:solidFill>
                  <a:schemeClr val="accent5"/>
                </a:solidFill>
              </a:rPr>
              <a:t>Г</a:t>
            </a:r>
            <a:r>
              <a:rPr lang="ru-RU" sz="5400" b="1" dirty="0" smtClean="0"/>
              <a:t>де</a:t>
            </a:r>
            <a:br>
              <a:rPr lang="ru-RU" sz="5400" b="1" dirty="0" smtClean="0"/>
            </a:br>
            <a:r>
              <a:rPr lang="ru-RU" sz="5400" b="1" dirty="0"/>
              <a:t> </a:t>
            </a:r>
            <a:r>
              <a:rPr lang="ru-RU" sz="5400" b="1" dirty="0" smtClean="0"/>
              <a:t>                               </a:t>
            </a:r>
            <a:r>
              <a:rPr lang="ru-RU" sz="5400" b="1" dirty="0" smtClean="0">
                <a:solidFill>
                  <a:schemeClr val="tx2"/>
                </a:solidFill>
              </a:rPr>
              <a:t>С</a:t>
            </a:r>
            <a:r>
              <a:rPr lang="ru-RU" sz="5400" b="1" dirty="0" smtClean="0"/>
              <a:t>идит</a:t>
            </a:r>
            <a:br>
              <a:rPr lang="ru-RU" sz="5400" b="1" dirty="0" smtClean="0"/>
            </a:br>
            <a:r>
              <a:rPr lang="ru-RU" sz="5400" b="1" dirty="0"/>
              <a:t> </a:t>
            </a:r>
            <a:r>
              <a:rPr lang="ru-RU" sz="5400" b="1" dirty="0" smtClean="0"/>
              <a:t>                                       </a:t>
            </a:r>
            <a:r>
              <a:rPr lang="ru-RU" sz="5400" b="1" dirty="0" smtClean="0">
                <a:solidFill>
                  <a:srgbClr val="7030A0"/>
                </a:solidFill>
              </a:rPr>
              <a:t>Ф</a:t>
            </a:r>
            <a:r>
              <a:rPr lang="ru-RU" sz="5400" b="1" dirty="0" smtClean="0"/>
              <a:t>азан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6456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41" y="116632"/>
            <a:ext cx="6624736" cy="13974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2035"/>
            <a:ext cx="4032449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37" y="1792035"/>
            <a:ext cx="45720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4725144"/>
            <a:ext cx="29813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1422450" cy="71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461733"/>
            <a:ext cx="1661145" cy="71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360" y="5534769"/>
            <a:ext cx="1488554" cy="95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74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416824" cy="132548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0098"/>
            <a:ext cx="1010022" cy="100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0098"/>
            <a:ext cx="1224905" cy="100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2" y="4349026"/>
            <a:ext cx="1659620" cy="80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34" y="4349027"/>
            <a:ext cx="1693912" cy="85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13023"/>
            <a:ext cx="2000250" cy="87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49026"/>
            <a:ext cx="1057275" cy="80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4" y="5445224"/>
            <a:ext cx="178117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120" y="5475225"/>
            <a:ext cx="1657350" cy="80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58660"/>
            <a:ext cx="1381125" cy="87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03217"/>
            <a:ext cx="1257300" cy="87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7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Урок по окружающему миру 1 класс Тема: «Явления природы»  ГОУ ЦО № 1446 Давыдова Н.Н.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Каждый        Охотник               Желает                      Знать                           Где                                 Сидит                                         Фазан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Вадим</cp:lastModifiedBy>
  <cp:revision>90</cp:revision>
  <dcterms:created xsi:type="dcterms:W3CDTF">2013-01-26T17:32:08Z</dcterms:created>
  <dcterms:modified xsi:type="dcterms:W3CDTF">2013-01-26T21:56:15Z</dcterms:modified>
</cp:coreProperties>
</file>