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F40E7D9-E69F-45B9-92A4-B88ABEAD81F3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8FFA167-5B83-4D29-AD8A-831D7372F042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mbler.ru/news/culture/inmemoriam/10026759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8000"/>
                </a:solidFill>
                <a:latin typeface="Arial Black" pitchFamily="34" charset="0"/>
              </a:rPr>
              <a:t>Тест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C0099"/>
                </a:solidFill>
                <a:latin typeface="Arial Black" pitchFamily="34" charset="0"/>
              </a:rPr>
              <a:t>Великий детский писатель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чуковский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549275"/>
            <a:ext cx="3455987" cy="3816350"/>
          </a:xfrm>
          <a:noFill/>
        </p:spPr>
      </p:pic>
      <p:sp>
        <p:nvSpPr>
          <p:cNvPr id="18435" name="AutoShape 3" descr="В Москве скончался актер и режиссер Михаил Ульянов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95750" y="3000375"/>
            <a:ext cx="952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00" name="Picture 4" descr="В Москве скончался актер и режиссер Михаил Ульянов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620713"/>
            <a:ext cx="37449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Фото =Бзежинский= 2121byt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3500438"/>
            <a:ext cx="35290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71550" y="620713"/>
            <a:ext cx="755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18439" name="WordArt 10"/>
          <p:cNvSpPr>
            <a:spLocks noChangeArrowheads="1" noChangeShapeType="1" noTextEdit="1"/>
          </p:cNvSpPr>
          <p:nvPr/>
        </p:nvSpPr>
        <p:spPr bwMode="auto">
          <a:xfrm>
            <a:off x="179388" y="0"/>
            <a:ext cx="8713787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Кто из них К. И. Чуковский?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>
                <a:solidFill>
                  <a:srgbClr val="00FFFF"/>
                </a:solidFill>
              </a:rPr>
              <a:t>Настоящее имя  отца К.Чуковского?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400" smtClean="0">
                <a:solidFill>
                  <a:srgbClr val="CC3300"/>
                </a:solidFill>
              </a:rPr>
              <a:t>Олег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400" smtClean="0">
                <a:solidFill>
                  <a:srgbClr val="CC3300"/>
                </a:solidFill>
              </a:rPr>
              <a:t>Николай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400" smtClean="0">
                <a:solidFill>
                  <a:srgbClr val="CC3300"/>
                </a:solidFill>
              </a:rPr>
              <a:t>Василий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400" smtClean="0">
                <a:solidFill>
                  <a:srgbClr val="CC3300"/>
                </a:solidFill>
              </a:rPr>
              <a:t>Иван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400" smtClean="0">
                <a:solidFill>
                  <a:srgbClr val="33CC33"/>
                </a:solidFill>
              </a:rPr>
              <a:t>В Переделкино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400" smtClean="0">
                <a:solidFill>
                  <a:srgbClr val="33CC33"/>
                </a:solidFill>
              </a:rPr>
              <a:t>В Москве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400" smtClean="0">
                <a:solidFill>
                  <a:srgbClr val="33CC33"/>
                </a:solidFill>
              </a:rPr>
              <a:t>В Простоквашино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4400" smtClean="0">
                <a:solidFill>
                  <a:srgbClr val="33CC33"/>
                </a:solidFill>
              </a:rPr>
              <a:t>В Нижнем Новгороде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642938" y="428625"/>
            <a:ext cx="6929437" cy="9937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Где жил К.И.Чуковский?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42938" y="1857375"/>
            <a:ext cx="7696200" cy="3657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1)  1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2) 2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3) 3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FF"/>
                </a:solidFill>
              </a:rPr>
              <a:t>4) 4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57188" y="571500"/>
            <a:ext cx="7632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Сколько детей было у К.И.Чуковского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7978775" cy="11874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FF00FF"/>
                </a:solidFill>
              </a:rPr>
              <a:t>Кто лишний из произведения К.И.Чуковского «Муха-Цокотуха»?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00113" y="1989138"/>
            <a:ext cx="6985000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4400" dirty="0">
                <a:solidFill>
                  <a:srgbClr val="00CC99"/>
                </a:solidFill>
                <a:latin typeface="Times New Roman" pitchFamily="18" charset="0"/>
              </a:rPr>
              <a:t>Муха-Цокотуха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4400" dirty="0">
                <a:solidFill>
                  <a:srgbClr val="00CC99"/>
                </a:solidFill>
                <a:latin typeface="Times New Roman" pitchFamily="18" charset="0"/>
              </a:rPr>
              <a:t>Мыло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4400" dirty="0">
                <a:solidFill>
                  <a:srgbClr val="00CC99"/>
                </a:solidFill>
                <a:latin typeface="Times New Roman" pitchFamily="18" charset="0"/>
              </a:rPr>
              <a:t>Паук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4400" dirty="0">
                <a:solidFill>
                  <a:srgbClr val="00CC99"/>
                </a:solidFill>
                <a:latin typeface="Times New Roman" pitchFamily="18" charset="0"/>
              </a:rPr>
              <a:t>Комар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214290"/>
            <a:ext cx="6870700" cy="107634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chemeClr val="tx2"/>
                </a:solidFill>
              </a:rPr>
              <a:t>За какую книгу К.И.Чуковский получил Ленинскую премию?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86058"/>
            <a:ext cx="8218488" cy="32321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990099"/>
                </a:solidFill>
              </a:rPr>
              <a:t>От двух до пяти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990099"/>
                </a:solidFill>
              </a:rPr>
              <a:t>Мастерство Некрасова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990099"/>
                </a:solidFill>
              </a:rPr>
              <a:t>Сказки К.И.Чуковского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990099"/>
                </a:solidFill>
              </a:rPr>
              <a:t>Муха-Цокотуха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399097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Валентий Галина Петровна</a:t>
            </a:r>
            <a:b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b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МБОУ «Среднекибечская СОШ»</a:t>
            </a:r>
            <a:b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Канашского района</a:t>
            </a:r>
            <a:b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Чувашской Республики</a:t>
            </a:r>
            <a:br>
              <a:rPr lang="ru-RU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84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Тест</vt:lpstr>
      <vt:lpstr>Слайд 2</vt:lpstr>
      <vt:lpstr>Настоящее имя  отца К.Чуковского?</vt:lpstr>
      <vt:lpstr>Слайд 4</vt:lpstr>
      <vt:lpstr>Слайд 5</vt:lpstr>
      <vt:lpstr>Кто лишний из произведения К.И.Чуковского «Муха-Цокотуха»?</vt:lpstr>
      <vt:lpstr>За какую книгу К.И.Чуковский получил Ленинскую премию?</vt:lpstr>
      <vt:lpstr>Валентий Галина Петровна учитель начальных классов МБОУ «Среднекибечская СОШ» Канашского района Чувашской Республики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Саша</dc:creator>
  <cp:lastModifiedBy>Саша</cp:lastModifiedBy>
  <cp:revision>1</cp:revision>
  <dcterms:created xsi:type="dcterms:W3CDTF">2012-05-15T17:48:18Z</dcterms:created>
  <dcterms:modified xsi:type="dcterms:W3CDTF">2012-05-15T17:51:21Z</dcterms:modified>
</cp:coreProperties>
</file>