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8" r:id="rId3"/>
    <p:sldId id="257" r:id="rId4"/>
    <p:sldId id="258" r:id="rId5"/>
    <p:sldId id="259" r:id="rId6"/>
    <p:sldId id="260" r:id="rId7"/>
    <p:sldId id="261" r:id="rId8"/>
    <p:sldId id="262" r:id="rId9"/>
    <p:sldId id="290" r:id="rId10"/>
    <p:sldId id="292" r:id="rId11"/>
    <p:sldId id="274" r:id="rId12"/>
    <p:sldId id="294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5" r:id="rId21"/>
    <p:sldId id="276" r:id="rId22"/>
    <p:sldId id="277" r:id="rId23"/>
    <p:sldId id="286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7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000"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000"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000"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000"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000"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000"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000"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000"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000"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000"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000"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3000">
    <p:strips dir="r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fotki.yandex.ru/users/bmavlyutov/view/374925/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hyperlink" Target="http://fotki.yandex.ru/users/bmavlyutov/view/374862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fotki.yandex.ru/users/bmavlyutov/view/374869/" TargetMode="Externa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fotki.yandex.ru/users/bmavlyutov/view/374889/" TargetMode="Externa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s://vk.com/photo-78533241_346473972" TargetMode="Externa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fotki.yandex.ru/users/bmavlyutov/view/374852/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fotki.yandex.ru/users/bmavlyutov/view/374850/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fotki.yandex.ru/users/bmavlyutov/view/374924/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357298"/>
            <a:ext cx="8229600" cy="1000132"/>
          </a:xfrm>
        </p:spPr>
        <p:txBody>
          <a:bodyPr>
            <a:noAutofit/>
          </a:bodyPr>
          <a:lstStyle/>
          <a:p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Мой город Нижнекамск</a:t>
            </a:r>
            <a:r>
              <a:rPr lang="ru-RU" sz="60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000" b="1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6000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6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://mw2.google.com/mw-panoramio/photos/medium/10449076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143116"/>
            <a:ext cx="7000924" cy="3857652"/>
          </a:xfrm>
          <a:prstGeom prst="round2Diag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3000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Комплекс монумента Победы включает вечный огонь, мемориальные стелы, и экземпляры военной техники: танк ИС-2 (подарок Музея Российской Армии) и 152-мм пушку-гаубицу Д-20 (подарок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Мотовилихинских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заводов). 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город Нижнекамск, Татарстан, города России">
            <a:hlinkClick r:id="rId2" tgtFrame="&quot;_self&quot;"/>
          </p:cNvPr>
          <p:cNvPicPr>
            <a:picLocks noGrp="1"/>
          </p:cNvPicPr>
          <p:nvPr>
            <p:ph sz="half"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2214554"/>
            <a:ext cx="4038600" cy="4000528"/>
          </a:xfrm>
          <a:prstGeom prst="round2Diag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город Нижнекамск, Татарстан, города России">
            <a:hlinkClick r:id="rId4" tgtFrame="&quot;_self&quot;"/>
          </p:cNvPr>
          <p:cNvPicPr>
            <a:picLocks noGrp="1"/>
          </p:cNvPicPr>
          <p:nvPr>
            <p:ph sz="half" idx="2"/>
          </p:nvPr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14876" y="2428868"/>
            <a:ext cx="4038600" cy="3716571"/>
          </a:xfrm>
          <a:prstGeom prst="round2Diag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3000">
    <p:strip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Также в городе есть мемориал павшим воинам  и памятник павшим в Афганистане и Чечне. 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http://img-fotki.yandex.ru/get/3008/22264419.3b/0_5b88f_c22902a9_XL.jpg"/>
          <p:cNvPicPr>
            <a:picLocks noGrp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1714488"/>
            <a:ext cx="4038600" cy="3028950"/>
          </a:xfrm>
          <a:prstGeom prst="round2Diag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http://tat.e-nkama.ru/upload/iblock/a15/%20r20u_preview.jpg"/>
          <p:cNvPicPr>
            <a:picLocks noGrp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3429000"/>
            <a:ext cx="4038600" cy="3028950"/>
          </a:xfrm>
          <a:prstGeom prst="round2Diag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3000">
    <p:comb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1142984"/>
            <a:ext cx="7972452" cy="1143008"/>
          </a:xfrm>
        </p:spPr>
        <p:txBody>
          <a:bodyPr>
            <a:normAutofit fontScale="90000"/>
          </a:bodyPr>
          <a:lstStyle/>
          <a:p>
            <a:r>
              <a:rPr lang="ru-RU" sz="31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 </a:t>
            </a:r>
            <a:br>
              <a:rPr lang="ru-RU" sz="2000" dirty="0" smtClean="0"/>
            </a:br>
            <a:r>
              <a:rPr lang="ru-RU" sz="2000" dirty="0" smtClean="0"/>
              <a:t> </a:t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5" name="Содержимое 4" descr="http://mw2.google.com/mw-panoramio/photos/medium/30569820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3000372"/>
            <a:ext cx="4214842" cy="3643338"/>
          </a:xfrm>
          <a:prstGeom prst="round2Diag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http://mw2.google.com/mw-panoramio/photos/medium/24367966.jpg"/>
          <p:cNvPicPr>
            <a:picLocks noGrp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43504" y="3071810"/>
            <a:ext cx="3714776" cy="3429024"/>
          </a:xfrm>
          <a:prstGeom prst="round2Diag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642910" y="1285860"/>
            <a:ext cx="77153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Гармонично вписались и подчеркивают красоту города Соборная мечеть . Нижнекамская соборная мечеть — центральный мусульманский храм в Нижнекамске. Была построена в 1989—1996 годы и открыта накануне 30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летия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города.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14348" y="142853"/>
            <a:ext cx="79296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В Нижнекамске широко действуют религиозные объединения православных и мусульман. В районе и городе расположены 13 мечетей, 12 православных церквей</a:t>
            </a:r>
            <a:endParaRPr lang="ru-RU" sz="2400" i="1" dirty="0"/>
          </a:p>
        </p:txBody>
      </p:sp>
    </p:spTree>
  </p:cSld>
  <p:clrMapOvr>
    <a:masterClrMapping/>
  </p:clrMapOvr>
  <p:transition spd="slow" advClick="0" advTm="3000">
    <p:blind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357322"/>
          </a:xfrm>
        </p:spPr>
        <p:txBody>
          <a:bodyPr>
            <a:normAutofit fontScale="90000"/>
          </a:bodyPr>
          <a:lstStyle/>
          <a:p>
            <a:r>
              <a:rPr lang="ru-RU" sz="3100" i="1" dirty="0" smtClean="0">
                <a:latin typeface="Times New Roman" pitchFamily="18" charset="0"/>
                <a:cs typeface="Times New Roman" pitchFamily="18" charset="0"/>
              </a:rPr>
              <a:t>А гордостью русского населения являются сразу несколько Храмов:  Храм  Воскресения Христово</a:t>
            </a:r>
            <a:br>
              <a:rPr lang="ru-RU" sz="31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/>
              <a:t> </a:t>
            </a:r>
            <a:br>
              <a:rPr lang="ru-RU" sz="2400" dirty="0" smtClean="0"/>
            </a:br>
            <a:r>
              <a:rPr lang="ru-RU" sz="2400" dirty="0" smtClean="0"/>
              <a:t> 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3" name="Рисунок 2" descr="http://cs605420.vk.me/v605420820/92e7/PhDVSYmz_L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714488"/>
            <a:ext cx="7643866" cy="4525854"/>
          </a:xfrm>
          <a:prstGeom prst="round2Diag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3000"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i="1" dirty="0" smtClean="0">
                <a:latin typeface="Times New Roman" pitchFamily="18" charset="0"/>
                <a:cs typeface="Times New Roman" pitchFamily="18" charset="0"/>
              </a:rPr>
              <a:t>Храм  Покрова Божьей Матери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3" name="Рисунок 2" descr="город Нижнекамск, Татарстан, города России">
            <a:hlinkClick r:id="rId2" tgtFrame="&quot;_self&quot;"/>
          </p:cNvPr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61196" y="1136176"/>
            <a:ext cx="7621608" cy="4936030"/>
          </a:xfrm>
          <a:prstGeom prst="round2Diag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3000">
    <p:plu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500198"/>
          </a:xfrm>
        </p:spPr>
        <p:txBody>
          <a:bodyPr>
            <a:noAutofit/>
          </a:bodyPr>
          <a:lstStyle/>
          <a:p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Храм  </a:t>
            </a:r>
            <a:r>
              <a:rPr lang="ru-RU" sz="4000" i="1" dirty="0" err="1" smtClean="0">
                <a:latin typeface="Times New Roman" pitchFamily="18" charset="0"/>
                <a:cs typeface="Times New Roman" pitchFamily="18" charset="0"/>
              </a:rPr>
              <a:t>Ионна</a:t>
            </a: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000" i="1" dirty="0" err="1" smtClean="0">
                <a:latin typeface="Times New Roman" pitchFamily="18" charset="0"/>
                <a:cs typeface="Times New Roman" pitchFamily="18" charset="0"/>
              </a:rPr>
              <a:t>Крондшатского</a:t>
            </a: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4000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4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город Нижнекамск, Татарстан, города России">
            <a:hlinkClick r:id="rId2" tgtFrame="&quot;_self&quot;"/>
          </p:cNvPr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4348" y="1285860"/>
            <a:ext cx="7888316" cy="5103628"/>
          </a:xfrm>
          <a:prstGeom prst="round2Diag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3000"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1000132"/>
          </a:xfrm>
        </p:spPr>
        <p:txBody>
          <a:bodyPr>
            <a:noAutofit/>
          </a:bodyPr>
          <a:lstStyle/>
          <a:p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Также своей необыкновенной красотой удивляет городской  ЗАГС.</a:t>
            </a:r>
            <a:br>
              <a:rPr lang="ru-RU" sz="3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3200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s://pp.vk.me/c622316/v622316875/eb19/j2kDfkU-3v8.jpg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500174"/>
            <a:ext cx="8074072" cy="4964485"/>
          </a:xfrm>
          <a:prstGeom prst="round2Diag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3000">
    <p:strips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68478"/>
          </a:xfrm>
        </p:spPr>
        <p:txBody>
          <a:bodyPr>
            <a:noAutofit/>
          </a:bodyPr>
          <a:lstStyle/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Дважды на всероссийском конкурсе «Самый благоустроенный город России»- город Нижнекамск завоевывал первые места. Сегодня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Нижнекаск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- это город с хорошими традициями и высокой культурой. Город наш зеленый,  с красивыми  цветочными клумбами  и скульптурами, которые  украшают улицы  города.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800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http://mw2.google.com/mw-panoramio/photos/medium/30552118.jpg"/>
          <p:cNvPicPr>
            <a:picLocks noGrp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2714620"/>
            <a:ext cx="4038600" cy="2857520"/>
          </a:xfrm>
          <a:prstGeom prst="round2Diag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Содержимое 6" descr="http://mw2.google.com/mw-panoramio/photos/medium/17730434.jpg"/>
          <p:cNvPicPr>
            <a:picLocks noGrp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3438" y="3357562"/>
            <a:ext cx="4038600" cy="3028950"/>
          </a:xfrm>
          <a:prstGeom prst="round2Diag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3000">
    <p:pull dir="r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Шахматные фигуры и башня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http://mw2.google.com/mw-panoramio/photos/medium/30552110.jpg"/>
          <p:cNvPicPr>
            <a:picLocks noGrp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1428736"/>
            <a:ext cx="4038600" cy="3143272"/>
          </a:xfrm>
          <a:prstGeom prst="round2Diag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http://tat.e-nkama.ru/upload/iblock/5bd/%20d19i_preview.jpg"/>
          <p:cNvPicPr>
            <a:picLocks noGrp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4876" y="3357562"/>
            <a:ext cx="4038600" cy="3028950"/>
          </a:xfrm>
          <a:prstGeom prst="round2Diag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3000">
    <p:pull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Пара лебедей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город Нижнекамск, Татарстан, города России">
            <a:hlinkClick r:id="rId2" tgtFrame="&quot;_self&quot;"/>
          </p:cNvPr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85786" y="1357298"/>
            <a:ext cx="7919636" cy="4825350"/>
          </a:xfrm>
          <a:prstGeom prst="round2Diag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3000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6314" y="428604"/>
            <a:ext cx="4143404" cy="5583254"/>
          </a:xfrm>
        </p:spPr>
        <p:txBody>
          <a:bodyPr>
            <a:noAutofit/>
          </a:bodyPr>
          <a:lstStyle/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«Мой Нижнекамск!»</a:t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Город мой – ты каменная сказка,</a:t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Ода солнцу, ветру, свет мечты,</a:t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Фейерверк неповторимых красок,</a:t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Ликованье юной красоты.</a:t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Вот сияют купала мечети,</a:t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И шумит красавица река…</a:t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Нет прекрасней города на свете</a:t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И милее сердцу уголка.</a:t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Гость твоих проспектов или житель,-</a:t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Скажет каждый – Нижнекамск красив!</a:t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Горд своим творений строитель,</a:t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В камне радость жизни воплотив.</a:t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://tat.e-nkama.ru/upload/iblock/794/NK%20u11f_preview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500042"/>
            <a:ext cx="4214842" cy="5786477"/>
          </a:xfrm>
          <a:prstGeom prst="round2Diag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3000">
    <p:strips dir="r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В городе необычное архитектурное строительство.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http://r.mtdata.ru/r960x600/u7/photo1F28/20547630806-0/original.jpeg"/>
          <p:cNvPicPr>
            <a:picLocks noGrp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1500174"/>
            <a:ext cx="4038600" cy="4314834"/>
          </a:xfrm>
          <a:prstGeom prst="round2Diag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http://static.panoramio.com/photos/large/30504980.jpg"/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14876" y="2143116"/>
            <a:ext cx="4038600" cy="4264036"/>
          </a:xfrm>
          <a:prstGeom prst="round2Diag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3000">
    <p:strips dir="r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http://img-fotki.yandex.ru/get/2/22264419.3b/0_5b865_ee5d07be_XL.jpg"/>
          <p:cNvPicPr>
            <a:picLocks noGrp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571480"/>
            <a:ext cx="4038600" cy="4143404"/>
          </a:xfrm>
          <a:prstGeom prst="round2Diag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http://88.img.avito.st/640x480/467710188.jpg"/>
          <p:cNvPicPr>
            <a:picLocks noGrp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4876" y="2357430"/>
            <a:ext cx="4038600" cy="4029082"/>
          </a:xfrm>
          <a:prstGeom prst="round2Diag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3000">
    <p:strips dir="r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Есть профилактория  «</a:t>
            </a:r>
            <a:r>
              <a:rPr lang="ru-RU" sz="3200" i="1" dirty="0" err="1" smtClean="0">
                <a:latin typeface="Times New Roman" pitchFamily="18" charset="0"/>
                <a:cs typeface="Times New Roman" pitchFamily="18" charset="0"/>
              </a:rPr>
              <a:t>Шифалы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».Шефством который является компания </a:t>
            </a:r>
            <a:r>
              <a:rPr lang="ru-RU" sz="3200" i="1" dirty="0" err="1" smtClean="0">
                <a:latin typeface="Times New Roman" pitchFamily="18" charset="0"/>
                <a:cs typeface="Times New Roman" pitchFamily="18" charset="0"/>
              </a:rPr>
              <a:t>Татнефть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://photos.wikimapia.org/p/00/02/24/37/08_big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928802"/>
            <a:ext cx="7929618" cy="4357718"/>
          </a:xfrm>
          <a:prstGeom prst="round2Diag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3000">
    <p:strips dir="r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i="1" dirty="0" smtClean="0">
                <a:latin typeface="Times New Roman" pitchFamily="18" charset="0"/>
                <a:cs typeface="Times New Roman" pitchFamily="18" charset="0"/>
              </a:rPr>
              <a:t>Уже с начала строительства города в Нижнекамске проводятся спортивные состязания, начинают создаваться любительские команды, спортивные секции, строиться спортивные объекты — стадионы, площадки, корты.</a:t>
            </a:r>
            <a:endParaRPr lang="ru-RU" sz="27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http://img.championat.com/i/article/31/00/53100_b12695936641580895524.jpg"/>
          <p:cNvPicPr>
            <a:picLocks noGrp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2214554"/>
            <a:ext cx="3714776" cy="4143404"/>
          </a:xfrm>
          <a:prstGeom prst="round2Diag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http://photos.wikimapia.org/p/00/02/51/32/11_big.jpg"/>
          <p:cNvPicPr>
            <a:picLocks noGrp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00562" y="2285992"/>
            <a:ext cx="4038600" cy="4143404"/>
          </a:xfrm>
          <a:prstGeom prst="round2Diag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3000">
    <p:checker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</p:spPr>
        <p:txBody>
          <a:bodyPr>
            <a:normAutofit fontScale="90000"/>
          </a:bodyPr>
          <a:lstStyle/>
          <a:p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А на окраине города расположен основной парк отдыха, гордость нашего города  - Святой Источник.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://www.svyato.info/uploads/posts/2010-01/1264246933_111111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1" y="1857364"/>
            <a:ext cx="8072494" cy="4429156"/>
          </a:xfrm>
          <a:prstGeom prst="round2Diag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3000"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Здесь изобилие источников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http://www.photodreamstudio.ru/gal-07/gal-07-0011.jpg"/>
          <p:cNvPicPr>
            <a:picLocks noGrp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10" y="1285860"/>
            <a:ext cx="3388579" cy="4525963"/>
          </a:xfrm>
          <a:prstGeom prst="round2Diag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http://s52.radikal.ru/i136/0907/e0/2735a8c42d77.jpg"/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8200" y="2214554"/>
            <a:ext cx="4038600" cy="3786214"/>
          </a:xfrm>
          <a:prstGeom prst="round2Diag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3000">
    <p:wheel spokes="3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http://nizhnekamsk-105.narod.ru/f5.jpg"/>
          <p:cNvPicPr>
            <a:picLocks noGrp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642918"/>
            <a:ext cx="4038600" cy="3226841"/>
          </a:xfrm>
          <a:prstGeom prst="round2Diag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http://img-fotki.yandex.ru/get/4425/22264419.3b/0_5b86d_2dcb8ae7_XL.jpg"/>
          <p:cNvPicPr>
            <a:picLocks noGrp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3438" y="3286124"/>
            <a:ext cx="4038600" cy="3028950"/>
          </a:xfrm>
          <a:prstGeom prst="round2Diag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3000">
    <p:cover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>
            <a:noAutofit/>
          </a:bodyPr>
          <a:lstStyle/>
          <a:p>
            <a:r>
              <a:rPr lang="ru-RU" sz="4800" i="1" dirty="0" smtClean="0">
                <a:latin typeface="Times New Roman" pitchFamily="18" charset="0"/>
                <a:cs typeface="Times New Roman" pitchFamily="18" charset="0"/>
              </a:rPr>
              <a:t>Купальня</a:t>
            </a:r>
            <a:br>
              <a:rPr lang="ru-RU" sz="4800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48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://img-fotki.yandex.ru/get/2/22264419.3b/0_5b86e_ea80290d_XL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5" y="1201340"/>
            <a:ext cx="7715304" cy="4799428"/>
          </a:xfrm>
          <a:prstGeom prst="round2Diag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3000"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Красивых лестниц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http://www.metod-kopilka.ru/images/doc/13/6222/1/hello_html_m6a0ebe8c.jpg"/>
          <p:cNvPicPr>
            <a:picLocks noGrp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1571612"/>
            <a:ext cx="4038600" cy="2703213"/>
          </a:xfrm>
          <a:prstGeom prst="round2Diag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http://img-fotki.yandex.ru/get/3008/22264419.3b/0_5b871_e2ce1bec_XL.jpg"/>
          <p:cNvPicPr>
            <a:picLocks noGrp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4876" y="3357562"/>
            <a:ext cx="4038600" cy="3028950"/>
          </a:xfrm>
          <a:prstGeom prst="round2Diag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3000">
    <p:newsflash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http://www.pronk.ru/files/photo/users/383/50344.jpg.page.jpg"/>
          <p:cNvPicPr>
            <a:picLocks noGrp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642918"/>
            <a:ext cx="4038600" cy="2928958"/>
          </a:xfrm>
          <a:prstGeom prst="round2Diag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Содержимое 6" descr="http://content.foto.mail.ru/mail/guchenko74/_deti/i-1330.jpg"/>
          <p:cNvPicPr>
            <a:picLocks noGrp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3286124"/>
            <a:ext cx="4038600" cy="3022219"/>
          </a:xfrm>
          <a:prstGeom prst="round2Diag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3000">
    <p:wheel spokes="2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500198"/>
          </a:xfrm>
        </p:spPr>
        <p:txBody>
          <a:bodyPr>
            <a:noAutofit/>
          </a:bodyPr>
          <a:lstStyle/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Я живу в прекрасном городе Нижнекамске расположенном на нижнем берегу реки Камы. Нижнекамск  -  третий по численности населения в Татарстане (227 т. ч) и самый  крупный центр нефтехимической промышленности России. Город достаточно молод, так как, его возраст не превышает и полувека.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://img0.liveinternet.ru/images/attach/c/0/118/495/118495346_07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857364"/>
            <a:ext cx="7429552" cy="4355984"/>
          </a:xfrm>
          <a:prstGeom prst="round2Diag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3000">
    <p:strips dir="l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Сюда причаливают экскурсионные корабли и теплоходы.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://newsletter.infoflot.ru/Articles/2008/3119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714488"/>
            <a:ext cx="7572428" cy="4381503"/>
          </a:xfrm>
          <a:prstGeom prst="round2Diag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3000">
    <p:split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На свадьбах фотографируются.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://www.x-top.org/prikol/images/2007/04/3/46c0db1a2322a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271587"/>
            <a:ext cx="7786742" cy="4872057"/>
          </a:xfrm>
          <a:prstGeom prst="round2Diag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3000">
    <p:strips dir="r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654560"/>
          </a:xfrm>
        </p:spPr>
        <p:txBody>
          <a:bodyPr>
            <a:norm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В моем городе достопримечательностей много  гости города не будут скучать.  Я люблю свой город, таким каким,  смогла его показать </a:t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Вам !!!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3000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785950"/>
          </a:xfrm>
        </p:spPr>
        <p:txBody>
          <a:bodyPr>
            <a:normAutofit fontScale="90000"/>
          </a:bodyPr>
          <a:lstStyle/>
          <a:p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У города очень богатая история. Население этого города разнообразное. В нем проживают около 40 национальностей: татары, русские, чуваши, украинцы, башкиры.  О истории нашего города можно узнать в  городском музеи. Здесь собрана вся жизнь нашего города.</a:t>
            </a:r>
            <a:r>
              <a:rPr lang="ru-RU" sz="31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i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 descr="город Нижнекамск, Татарстан, города России">
            <a:hlinkClick r:id="rId2" tgtFrame="&quot;_self&quot;"/>
          </p:cNvPr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1174" y="2357430"/>
            <a:ext cx="7932792" cy="3949955"/>
          </a:xfrm>
          <a:prstGeom prst="round2Diag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3000">
    <p:wheel spokes="2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>
            <a:noAutofit/>
          </a:bodyPr>
          <a:lstStyle/>
          <a:p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Рядом с музеем находится  гостиница «КАМА».</a:t>
            </a:r>
            <a:br>
              <a:rPr lang="ru-RU" sz="2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Она всегда рада встретить своих гостей города.</a:t>
            </a:r>
            <a:br>
              <a:rPr lang="ru-RU" sz="2800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://mw2.google.com/mw-panoramio/photos/medium/3050695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714488"/>
            <a:ext cx="7643866" cy="4311841"/>
          </a:xfrm>
          <a:prstGeom prst="round2Diag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3000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>
            <a:noAutofit/>
          </a:bodyPr>
          <a:lstStyle/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Нижнекамск полон достопримечательностей. Приехав сюда, Вы не сможете просмотреть за день окрестности этого замечательного города. Различные памятники, скверы и парки, стелы — все это не оставит Вас безразличными.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://tat.e-nkama.ru/upload/iblock/578/NK%20w36q_preview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000240"/>
            <a:ext cx="7715304" cy="4286280"/>
          </a:xfrm>
          <a:prstGeom prst="round2Diag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3000"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928694"/>
          </a:xfrm>
        </p:spPr>
        <p:txBody>
          <a:bodyPr>
            <a:noAutofit/>
          </a:bodyPr>
          <a:lstStyle/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Культурная жизнь Нижнекамска развита. В городе есть музеи, театры, церкви, мечети,  развлекательные комплексы и просто необыкновенно красивые места для отдыха.</a:t>
            </a:r>
            <a:br>
              <a:rPr lang="ru-RU" sz="2400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://mw2.google.com/mw-panoramio/photos/medium/31005939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857364"/>
            <a:ext cx="7715304" cy="4500594"/>
          </a:xfrm>
          <a:prstGeom prst="round2Diag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3000"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285720" y="1500174"/>
            <a:ext cx="3857652" cy="4625989"/>
          </a:xfrm>
        </p:spPr>
        <p:txBody>
          <a:bodyPr>
            <a:noAutofit/>
          </a:bodyPr>
          <a:lstStyle/>
          <a:p>
            <a:pPr algn="ctr"/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На территории города имеются следующие памятники:</a:t>
            </a:r>
          </a:p>
          <a:p>
            <a:pPr algn="ctr"/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памятник  первому директору «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Нижнекамскнефтехима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» Николаю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Лемаеву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и в честь него назван парк  </a:t>
            </a:r>
          </a:p>
          <a:p>
            <a:pPr algn="ctr"/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«Сквер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Лемаева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2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/>
              <a:t> </a:t>
            </a:r>
            <a:br>
              <a:rPr lang="ru-RU" sz="2800" i="1" dirty="0" smtClean="0"/>
            </a:br>
            <a:endParaRPr lang="ru-RU" sz="2800" i="1" dirty="0"/>
          </a:p>
        </p:txBody>
      </p:sp>
      <p:pic>
        <p:nvPicPr>
          <p:cNvPr id="8" name="Содержимое 7" descr="http://mw2.google.com/mw-panoramio/photos/medium/24616228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1999" y="1643050"/>
            <a:ext cx="4000529" cy="4786346"/>
          </a:xfrm>
          <a:prstGeom prst="round2Diag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928794" y="285728"/>
            <a:ext cx="60007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2800" b="1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Памятники, достопримечательности</a:t>
            </a:r>
          </a:p>
        </p:txBody>
      </p:sp>
    </p:spTree>
  </p:cSld>
  <p:clrMapOvr>
    <a:masterClrMapping/>
  </p:clrMapOvr>
  <p:transition spd="slow" advClick="0" advTm="3000"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Монумент павшим защитникам Родины в годы Великой Отечественной Войны. Установлен в 1985 году, в честь 40-летия Великой Победы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город Нижнекамск, Татарстан, города России">
            <a:hlinkClick r:id="rId2" tgtFrame="&quot;_self&quot;"/>
          </p:cNvPr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57224" y="2071678"/>
            <a:ext cx="7383439" cy="4217158"/>
          </a:xfrm>
          <a:prstGeom prst="round2Diag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3000">
    <p:blinds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327</Words>
  <PresentationFormat>Экран (4:3)</PresentationFormat>
  <Paragraphs>34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Мой город Нижнекамск   </vt:lpstr>
      <vt:lpstr>«Мой Нижнекамск!» Город мой – ты каменная сказка, Ода солнцу, ветру, свет мечты, Фейерверк неповторимых красок, Ликованье юной красоты. Вот сияют купала мечети, И шумит красавица река… Нет прекрасней города на свете И милее сердцу уголка. Гость твоих проспектов или житель,- Скажет каждый – Нижнекамск красив! Горд своим творений строитель, В камне радость жизни воплотив. </vt:lpstr>
      <vt:lpstr>Я живу в прекрасном городе Нижнекамске расположенном на нижнем берегу реки Камы. Нижнекамск  -  третий по численности населения в Татарстане (227 т. ч) и самый  крупный центр нефтехимической промышленности России. Город достаточно молод, так как, его возраст не превышает и полувека.</vt:lpstr>
      <vt:lpstr>   У города очень богатая история. Население этого города разнообразное. В нем проживают около 40 национальностей: татары, русские, чуваши, украинцы, башкиры.  О истории нашего города можно узнать в  городском музеи. Здесь собрана вся жизнь нашего города.   </vt:lpstr>
      <vt:lpstr>Рядом с музеем находится  гостиница «КАМА». Она всегда рада встретить своих гостей города. </vt:lpstr>
      <vt:lpstr>Нижнекамск полон достопримечательностей. Приехав сюда, Вы не сможете просмотреть за день окрестности этого замечательного города. Различные памятники, скверы и парки, стелы — все это не оставит Вас безразличными. </vt:lpstr>
      <vt:lpstr>Культурная жизнь Нижнекамска развита. В городе есть музеи, театры, церкви, мечети,  развлекательные комплексы и просто необыкновенно красивые места для отдыха. </vt:lpstr>
      <vt:lpstr>Слайд 8</vt:lpstr>
      <vt:lpstr>Монумент павшим защитникам Родины в годы Великой Отечественной Войны. Установлен в 1985 году, в честь 40-летия Великой Победы</vt:lpstr>
      <vt:lpstr>  Комплекс монумента Победы включает вечный огонь, мемориальные стелы, и экземпляры военной техники: танк ИС-2 (подарок Музея Российской Армии) и 152-мм пушку-гаубицу Д-20 (подарок Мотовилихинских заводов).  </vt:lpstr>
      <vt:lpstr>Также в городе есть мемориал павшим воинам  и памятник павшим в Афганистане и Чечне. </vt:lpstr>
      <vt:lpstr>       </vt:lpstr>
      <vt:lpstr>А гордостью русского населения являются сразу несколько Храмов:  Храм  Воскресения Христово     </vt:lpstr>
      <vt:lpstr> Храм  Покрова Божьей Матери   </vt:lpstr>
      <vt:lpstr>Храм  Ионна  Крондшатского   </vt:lpstr>
      <vt:lpstr>Также своей необыкновенной красотой удивляет городской  ЗАГС.   </vt:lpstr>
      <vt:lpstr>  Дважды на всероссийском конкурсе «Самый благоустроенный город России»- город Нижнекамск завоевывал первые места. Сегодня Нижнекаск- это город с хорошими традициями и высокой культурой. Город наш зеленый,  с красивыми  цветочными клумбами  и скульптурами, которые  украшают улицы  города.   </vt:lpstr>
      <vt:lpstr>Шахматные фигуры и башня</vt:lpstr>
      <vt:lpstr>Пара лебедей</vt:lpstr>
      <vt:lpstr> В городе необычное архитектурное строительство.</vt:lpstr>
      <vt:lpstr>Слайд 21</vt:lpstr>
      <vt:lpstr>Есть профилактория  «Шифалы».Шефством который является компания Татнефть.</vt:lpstr>
      <vt:lpstr>Уже с начала строительства города в Нижнекамске проводятся спортивные состязания, начинают создаваться любительские команды, спортивные секции, строиться спортивные объекты — стадионы, площадки, корты.</vt:lpstr>
      <vt:lpstr>А на окраине города расположен основной парк отдыха, гордость нашего города  - Святой Источник.</vt:lpstr>
      <vt:lpstr>Здесь изобилие источников</vt:lpstr>
      <vt:lpstr>Слайд 26</vt:lpstr>
      <vt:lpstr>Купальня </vt:lpstr>
      <vt:lpstr>Красивых лестниц</vt:lpstr>
      <vt:lpstr>Слайд 29</vt:lpstr>
      <vt:lpstr>Сюда причаливают экскурсионные корабли и теплоходы.</vt:lpstr>
      <vt:lpstr>На свадьбах фотографируются.</vt:lpstr>
      <vt:lpstr>В моем городе достопримечательностей много  гости города не будут скучать.  Я люблю свой город, таким каким,  смогла его показать  Вам 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Мой город Нижнекамск   </dc:title>
  <dc:creator>Ландыш</dc:creator>
  <cp:lastModifiedBy>Ландыш</cp:lastModifiedBy>
  <cp:revision>51</cp:revision>
  <dcterms:created xsi:type="dcterms:W3CDTF">2015-06-20T15:27:54Z</dcterms:created>
  <dcterms:modified xsi:type="dcterms:W3CDTF">2015-10-13T16:51:13Z</dcterms:modified>
</cp:coreProperties>
</file>