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B990-BC1A-495A-896A-E3F23C8A3556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C601-70F8-4CBA-95EF-9CDB46461C5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B990-BC1A-495A-896A-E3F23C8A3556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C601-70F8-4CBA-95EF-9CDB46461C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B990-BC1A-495A-896A-E3F23C8A3556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C601-70F8-4CBA-95EF-9CDB46461C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B990-BC1A-495A-896A-E3F23C8A3556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C601-70F8-4CBA-95EF-9CDB46461C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B990-BC1A-495A-896A-E3F23C8A3556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C601-70F8-4CBA-95EF-9CDB46461C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B990-BC1A-495A-896A-E3F23C8A3556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C601-70F8-4CBA-95EF-9CDB46461C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B990-BC1A-495A-896A-E3F23C8A3556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C601-70F8-4CBA-95EF-9CDB46461C5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B990-BC1A-495A-896A-E3F23C8A3556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C601-70F8-4CBA-95EF-9CDB46461C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B990-BC1A-495A-896A-E3F23C8A3556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C601-70F8-4CBA-95EF-9CDB46461C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B990-BC1A-495A-896A-E3F23C8A3556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C601-70F8-4CBA-95EF-9CDB46461C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B990-BC1A-495A-896A-E3F23C8A3556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C601-70F8-4CBA-95EF-9CDB46461C5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16B990-BC1A-495A-896A-E3F23C8A3556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CBC601-70F8-4CBA-95EF-9CDB46461C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http://media1.fanparty.ru/images/fanclubs/Interesting%20facts/gallery/80142_interesting_facts_pic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52997"/>
            <a:ext cx="9277672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688" y="2276872"/>
            <a:ext cx="8865312" cy="156966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</a:rPr>
              <a:t>«Зимушка-зима</a:t>
            </a: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3609" y="6058162"/>
            <a:ext cx="1681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Выполнила:</a:t>
            </a:r>
          </a:p>
          <a:p>
            <a:r>
              <a:rPr lang="ru-RU" dirty="0" err="1" smtClean="0"/>
              <a:t>Лозунова</a:t>
            </a:r>
            <a:r>
              <a:rPr lang="ru-RU" dirty="0" smtClean="0"/>
              <a:t> А.В.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18152" y="339187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ГБДОУ№113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14386" y="6381328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2013г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15816" y="5229200"/>
            <a:ext cx="4499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Младшая группа «Радуга»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88021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Зимой очень холодно! </a:t>
            </a:r>
            <a:r>
              <a:rPr lang="ru-RU" sz="2400" dirty="0" smtClean="0"/>
              <a:t>Взрослые и дети надевают </a:t>
            </a:r>
            <a:r>
              <a:rPr lang="ru-RU" sz="2400" dirty="0"/>
              <a:t>очень теплую одежду – теплые куртки, шубы, шапки, теплые сапоги и обязательно – варежки или перчатки – чтобы не замерзали руки.</a:t>
            </a:r>
          </a:p>
        </p:txBody>
      </p:sp>
      <p:pic>
        <p:nvPicPr>
          <p:cNvPr id="3" name="Picture 2" descr="http://s59.radikal.ru/i166/1010/ee/63ba25b3a362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86292"/>
            <a:ext cx="5832648" cy="488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436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Часто зимой идет снег. Белые красивые снежинки падают на землю и покрывают все вокруг красивым белым покрывалом.</a:t>
            </a:r>
          </a:p>
        </p:txBody>
      </p:sp>
      <p:pic>
        <p:nvPicPr>
          <p:cNvPr id="4" name="Picture 4" descr="http://s49.radikal.ru/i126/0911/7d/9602bb37f38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645642"/>
            <a:ext cx="7056784" cy="50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698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Если на улице мороз – любая вода замерзает и превращается в лед.</a:t>
            </a:r>
            <a:endParaRPr lang="ru-RU" sz="3200" dirty="0"/>
          </a:p>
        </p:txBody>
      </p:sp>
      <p:pic>
        <p:nvPicPr>
          <p:cNvPr id="3" name="Picture 2" descr="http://blog.icemakerdirect.com/wp-content/uploads/2012/02/61378-best_ice_ma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2"/>
          <a:stretch>
            <a:fillRect/>
          </a:stretch>
        </p:blipFill>
        <p:spPr bwMode="auto">
          <a:xfrm>
            <a:off x="467544" y="1485718"/>
            <a:ext cx="7776864" cy="515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968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oveopium.ru/content/2012/04/baikal2/0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313"/>
            <a:ext cx="7776864" cy="489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60873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Когда </a:t>
            </a:r>
            <a:r>
              <a:rPr lang="ru-RU" sz="4000" dirty="0"/>
              <a:t>зимой наступают морозы, замерзает вода в реках и </a:t>
            </a:r>
            <a:r>
              <a:rPr lang="ru-RU" sz="4000" dirty="0" smtClean="0"/>
              <a:t>озерах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80372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3" name="Picture 8" descr="http://primamedia.ru/files/1266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98251"/>
            <a:ext cx="7560840" cy="466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Зимой на крыше домов можно увидеть ледяные сосульки – это замерзшая вода, которая не успела стечь на землю.</a:t>
            </a:r>
          </a:p>
        </p:txBody>
      </p:sp>
    </p:spTree>
    <p:extLst>
      <p:ext uri="{BB962C8B-B14F-4D97-AF65-F5344CB8AC3E}">
        <p14:creationId xmlns:p14="http://schemas.microsoft.com/office/powerpoint/2010/main" val="1489116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.goodfon.ru/image/217521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60063"/>
            <a:ext cx="8136904" cy="489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260648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Зимой лес как будто засыпает. Деревья спят зимним сном, многие птицы улетели на юг, заснули и насекомые.</a:t>
            </a:r>
          </a:p>
        </p:txBody>
      </p:sp>
    </p:spTree>
    <p:extLst>
      <p:ext uri="{BB962C8B-B14F-4D97-AF65-F5344CB8AC3E}">
        <p14:creationId xmlns:p14="http://schemas.microsoft.com/office/powerpoint/2010/main" val="282653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msung\Google Диск\добро\написать\два года\new\времена года Любовь Новооселова\557e3f4bfa93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5256584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24939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Детям зимой очень весело! Они катаются на </a:t>
            </a:r>
            <a:r>
              <a:rPr lang="ru-RU" sz="4000" dirty="0" smtClean="0"/>
              <a:t>санках, </a:t>
            </a:r>
            <a:r>
              <a:rPr lang="ru-RU" sz="4000" dirty="0"/>
              <a:t>л</a:t>
            </a:r>
            <a:r>
              <a:rPr lang="ru-RU" sz="4000" dirty="0" smtClean="0"/>
              <a:t>епят снеговиков.</a:t>
            </a:r>
            <a:endParaRPr lang="ru-RU" sz="4000" dirty="0"/>
          </a:p>
        </p:txBody>
      </p:sp>
      <p:pic>
        <p:nvPicPr>
          <p:cNvPr id="5" name="Picture 3" descr="C:\Users\Samsung\Google Диск\добро\написать\два года\new\времена года Любовь Новооселова\bcea37a3a534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5843" y="2276872"/>
            <a:ext cx="4194212" cy="4581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497279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</TotalTime>
  <Words>148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12</cp:revision>
  <dcterms:created xsi:type="dcterms:W3CDTF">2013-09-23T06:34:15Z</dcterms:created>
  <dcterms:modified xsi:type="dcterms:W3CDTF">2014-04-08T05:32:16Z</dcterms:modified>
</cp:coreProperties>
</file>