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1161713" cy="7561263"/>
  <p:notesSz cx="9144000" cy="6858000"/>
  <p:defaultTextStyle>
    <a:defPPr>
      <a:defRPr lang="ru-RU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2" y="-96"/>
      </p:cViewPr>
      <p:guideLst>
        <p:guide orient="horz" pos="2382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348893"/>
            <a:ext cx="9487456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7" y="4284716"/>
            <a:ext cx="7813199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8891" y="334306"/>
            <a:ext cx="306365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105" y="334306"/>
            <a:ext cx="9010758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858812"/>
            <a:ext cx="9487456" cy="1501751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3204786"/>
            <a:ext cx="9487456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8085" y="1764295"/>
            <a:ext cx="4929757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871" y="1764295"/>
            <a:ext cx="4929757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692533"/>
            <a:ext cx="4931695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6" y="2397901"/>
            <a:ext cx="4931695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69996" y="1692533"/>
            <a:ext cx="493363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69996" y="2397901"/>
            <a:ext cx="493363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01050"/>
            <a:ext cx="3672127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0" y="301051"/>
            <a:ext cx="6239708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86" y="1582265"/>
            <a:ext cx="3672127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5292884"/>
            <a:ext cx="6697028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75613"/>
            <a:ext cx="6697028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34924" indent="0">
              <a:buNone/>
              <a:defRPr sz="3300"/>
            </a:lvl2pPr>
            <a:lvl3pPr marL="1069848" indent="0">
              <a:buNone/>
              <a:defRPr sz="2800"/>
            </a:lvl3pPr>
            <a:lvl4pPr marL="1604772" indent="0">
              <a:buNone/>
              <a:defRPr sz="2300"/>
            </a:lvl4pPr>
            <a:lvl5pPr marL="2139696" indent="0">
              <a:buNone/>
              <a:defRPr sz="2300"/>
            </a:lvl5pPr>
            <a:lvl6pPr marL="2674620" indent="0">
              <a:buNone/>
              <a:defRPr sz="2300"/>
            </a:lvl6pPr>
            <a:lvl7pPr marL="3209544" indent="0">
              <a:buNone/>
              <a:defRPr sz="2300"/>
            </a:lvl7pPr>
            <a:lvl8pPr marL="3744468" indent="0">
              <a:buNone/>
              <a:defRPr sz="2300"/>
            </a:lvl8pPr>
            <a:lvl9pPr marL="427939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917739"/>
            <a:ext cx="6697028" cy="887398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02801"/>
            <a:ext cx="10045542" cy="1260211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764295"/>
            <a:ext cx="10045542" cy="4990084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086" y="7008171"/>
            <a:ext cx="2604400" cy="402567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7DA5-BBD1-4158-8E56-2990F336F08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586" y="7008171"/>
            <a:ext cx="3534542" cy="402567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228" y="7008171"/>
            <a:ext cx="2604400" cy="402567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876D-90C2-469B-A293-AEDBA65F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984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93" indent="-401193" algn="l" defTabSz="106984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252" indent="-334328" algn="l" defTabSz="106984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4" indent="-267462" algn="l" defTabSz="106984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158" indent="-267462" algn="l" defTabSz="106984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082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006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854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5.jpeg"/><Relationship Id="rId18" Type="http://schemas.openxmlformats.org/officeDocument/2006/relationships/image" Target="../media/image21.wmf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12" Type="http://schemas.openxmlformats.org/officeDocument/2006/relationships/image" Target="../media/image26.jpeg"/><Relationship Id="rId17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2.jpeg"/><Relationship Id="rId15" Type="http://schemas.openxmlformats.org/officeDocument/2006/relationships/image" Target="../media/image20.emf"/><Relationship Id="rId10" Type="http://schemas.openxmlformats.org/officeDocument/2006/relationships/image" Target="../media/image12.jpeg"/><Relationship Id="rId4" Type="http://schemas.openxmlformats.org/officeDocument/2006/relationships/image" Target="../media/image24.png"/><Relationship Id="rId9" Type="http://schemas.openxmlformats.org/officeDocument/2006/relationships/image" Target="../media/image9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1161713" cy="75612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619944" y="4140672"/>
            <a:ext cx="72009" cy="20763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ледостав"/>
          <p:cNvPicPr>
            <a:picLocks noChangeAspect="1" noChangeArrowheads="1"/>
          </p:cNvPicPr>
          <p:nvPr/>
        </p:nvPicPr>
        <p:blipFill>
          <a:blip r:embed="rId2" cstate="print"/>
          <a:srcRect l="7199" t="5649" r="7199" b="5649"/>
          <a:stretch>
            <a:fillRect/>
          </a:stretch>
        </p:blipFill>
        <p:spPr bwMode="auto">
          <a:xfrm>
            <a:off x="8101136" y="1980431"/>
            <a:ext cx="2725924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untitle233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04" y="1980431"/>
            <a:ext cx="2627428" cy="36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untitlу55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616" y="396255"/>
            <a:ext cx="4331005" cy="2880000"/>
          </a:xfrm>
          <a:prstGeom prst="rect">
            <a:avLst/>
          </a:prstGeom>
          <a:noFill/>
        </p:spPr>
      </p:pic>
      <p:pic>
        <p:nvPicPr>
          <p:cNvPr id="8" name="Picture 5" descr="untitle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640" y="4356695"/>
            <a:ext cx="395716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pring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80" y="396255"/>
            <a:ext cx="3455988" cy="2587625"/>
          </a:xfrm>
          <a:prstGeom prst="rect">
            <a:avLst/>
          </a:prstGeom>
          <a:noFill/>
        </p:spPr>
      </p:pic>
      <p:pic>
        <p:nvPicPr>
          <p:cNvPr id="9" name="Picture 10" descr="click?url=http%3A%2F%2Fpooz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672" y="2916535"/>
            <a:ext cx="3248471" cy="2520000"/>
          </a:xfrm>
          <a:prstGeom prst="rect">
            <a:avLst/>
          </a:prstGeom>
          <a:noFill/>
        </p:spPr>
      </p:pic>
      <p:pic>
        <p:nvPicPr>
          <p:cNvPr id="10" name="Picture 4" descr="p081"/>
          <p:cNvPicPr>
            <a:picLocks noChangeAspect="1" noChangeArrowheads="1"/>
          </p:cNvPicPr>
          <p:nvPr/>
        </p:nvPicPr>
        <p:blipFill>
          <a:blip r:embed="rId4" cstate="print"/>
          <a:srcRect b="4921"/>
          <a:stretch>
            <a:fillRect/>
          </a:stretch>
        </p:blipFill>
        <p:spPr bwMode="auto">
          <a:xfrm>
            <a:off x="324272" y="4716735"/>
            <a:ext cx="3685841" cy="2628000"/>
          </a:xfrm>
          <a:prstGeom prst="rect">
            <a:avLst/>
          </a:prstGeom>
          <a:noFill/>
        </p:spPr>
      </p:pic>
      <p:pic>
        <p:nvPicPr>
          <p:cNvPr id="11" name="Picture 7" descr="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016" y="4681263"/>
            <a:ext cx="383252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ick?url=http%3A%2F%2Fto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64" y="252239"/>
            <a:ext cx="2700251" cy="3600000"/>
          </a:xfrm>
          <a:prstGeom prst="rect">
            <a:avLst/>
          </a:prstGeom>
          <a:noFill/>
        </p:spPr>
      </p:pic>
      <p:pic>
        <p:nvPicPr>
          <p:cNvPr id="5" name="Picture 10" descr="776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096" y="3708623"/>
            <a:ext cx="2700536" cy="3600000"/>
          </a:xfrm>
          <a:prstGeom prst="rect">
            <a:avLst/>
          </a:prstGeom>
          <a:noFill/>
        </p:spPr>
      </p:pic>
      <p:pic>
        <p:nvPicPr>
          <p:cNvPr id="6" name="Picture 5" descr="ni_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82" y="4140671"/>
            <a:ext cx="4718457" cy="3240000"/>
          </a:xfrm>
          <a:prstGeom prst="rect">
            <a:avLst/>
          </a:prstGeom>
          <a:noFill/>
        </p:spPr>
      </p:pic>
      <p:pic>
        <p:nvPicPr>
          <p:cNvPr id="7" name="Picture 8" descr="w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920" y="252239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_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360" y="252239"/>
            <a:ext cx="4320000" cy="3247947"/>
          </a:xfrm>
          <a:prstGeom prst="rect">
            <a:avLst/>
          </a:prstGeom>
          <a:noFill/>
        </p:spPr>
      </p:pic>
      <p:pic>
        <p:nvPicPr>
          <p:cNvPr id="6" name="Picture 5" descr="click?url=http%3A%2F%2F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928" y="0"/>
            <a:ext cx="432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normal_DSCN7640"/>
          <p:cNvPicPr>
            <a:picLocks noChangeAspect="1" noChangeArrowheads="1"/>
          </p:cNvPicPr>
          <p:nvPr/>
        </p:nvPicPr>
        <p:blipFill>
          <a:blip r:embed="rId4" cstate="print"/>
          <a:srcRect l="4108" t="4724" r="4108" b="4724"/>
          <a:stretch>
            <a:fillRect/>
          </a:stretch>
        </p:blipFill>
        <p:spPr bwMode="auto">
          <a:xfrm>
            <a:off x="540296" y="3564607"/>
            <a:ext cx="4176712" cy="3582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ni_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832" y="3420591"/>
            <a:ext cx="4567776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MCj04234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55"/>
            <a:ext cx="3000375" cy="1908175"/>
          </a:xfrm>
          <a:prstGeom prst="rect">
            <a:avLst/>
          </a:prstGeom>
          <a:noFill/>
        </p:spPr>
      </p:pic>
      <p:pic>
        <p:nvPicPr>
          <p:cNvPr id="10" name="Picture 9" descr="зимний 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960" y="252239"/>
            <a:ext cx="432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MPj04251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80" y="2700511"/>
            <a:ext cx="286049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 descr="000803_1061_998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213" y="4425951"/>
            <a:ext cx="3111500" cy="313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MCj010930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7040" y="972319"/>
            <a:ext cx="631825" cy="1081088"/>
          </a:xfrm>
          <a:prstGeom prst="rect">
            <a:avLst/>
          </a:prstGeom>
          <a:noFill/>
        </p:spPr>
      </p:pic>
      <p:pic>
        <p:nvPicPr>
          <p:cNvPr id="14" name="Picture 13" descr="MCj010930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7160" y="1404367"/>
            <a:ext cx="631825" cy="1081088"/>
          </a:xfrm>
          <a:prstGeom prst="rect">
            <a:avLst/>
          </a:prstGeom>
          <a:noFill/>
        </p:spPr>
      </p:pic>
      <p:pic>
        <p:nvPicPr>
          <p:cNvPr id="15" name="Picture 13" descr="MCj010930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5312" y="612279"/>
            <a:ext cx="631825" cy="1081088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672" y="3924647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4552" y="468263"/>
            <a:ext cx="3600188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836229" y="3744629"/>
            <a:ext cx="7561262" cy="7200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 rot="10800000" flipH="1">
            <a:off x="-1" y="3780632"/>
            <a:ext cx="1116171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untitle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464" y="2484487"/>
            <a:ext cx="1440000" cy="1048020"/>
          </a:xfrm>
          <a:prstGeom prst="rect">
            <a:avLst/>
          </a:prstGeom>
          <a:noFill/>
        </p:spPr>
      </p:pic>
      <p:pic>
        <p:nvPicPr>
          <p:cNvPr id="25" name="Picture 6" descr="ледостав"/>
          <p:cNvPicPr>
            <a:picLocks noChangeAspect="1" noChangeArrowheads="1"/>
          </p:cNvPicPr>
          <p:nvPr/>
        </p:nvPicPr>
        <p:blipFill>
          <a:blip r:embed="rId3" cstate="print"/>
          <a:srcRect l="7199" t="5649" r="7199" b="5649"/>
          <a:stretch>
            <a:fillRect/>
          </a:stretch>
        </p:blipFill>
        <p:spPr bwMode="auto">
          <a:xfrm>
            <a:off x="3924672" y="1116335"/>
            <a:ext cx="1440000" cy="190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6" descr="untitlу55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464" y="324247"/>
            <a:ext cx="1440000" cy="957562"/>
          </a:xfrm>
          <a:prstGeom prst="rect">
            <a:avLst/>
          </a:prstGeom>
          <a:noFill/>
        </p:spPr>
      </p:pic>
      <p:pic>
        <p:nvPicPr>
          <p:cNvPr id="27" name="Picture 5" descr="untitle233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264" y="684287"/>
            <a:ext cx="1440000" cy="19730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Picture 4" descr="p081"/>
          <p:cNvPicPr>
            <a:picLocks noChangeAspect="1" noChangeArrowheads="1"/>
          </p:cNvPicPr>
          <p:nvPr/>
        </p:nvPicPr>
        <p:blipFill>
          <a:blip r:embed="rId6" cstate="print"/>
          <a:srcRect b="4921"/>
          <a:stretch>
            <a:fillRect/>
          </a:stretch>
        </p:blipFill>
        <p:spPr bwMode="auto">
          <a:xfrm>
            <a:off x="7309048" y="5004767"/>
            <a:ext cx="2070133" cy="1476000"/>
          </a:xfrm>
          <a:prstGeom prst="rect">
            <a:avLst/>
          </a:prstGeom>
          <a:noFill/>
        </p:spPr>
      </p:pic>
      <p:pic>
        <p:nvPicPr>
          <p:cNvPr id="29" name="Picture 7" descr="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880" y="3924647"/>
            <a:ext cx="1916273" cy="1440000"/>
          </a:xfrm>
          <a:prstGeom prst="rect">
            <a:avLst/>
          </a:prstGeom>
          <a:noFill/>
        </p:spPr>
      </p:pic>
      <p:pic>
        <p:nvPicPr>
          <p:cNvPr id="31" name="Picture 10" descr="click?url=http%3A%2F%2Fpoozer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37240" y="5868863"/>
            <a:ext cx="1856261" cy="1440000"/>
          </a:xfrm>
          <a:prstGeom prst="rect">
            <a:avLst/>
          </a:prstGeom>
          <a:noFill/>
        </p:spPr>
      </p:pic>
      <p:pic>
        <p:nvPicPr>
          <p:cNvPr id="32" name="Picture 5" descr="click?url=http%3A%2F%2Ftom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888" y="252239"/>
            <a:ext cx="1080100" cy="1440000"/>
          </a:xfrm>
          <a:prstGeom prst="rect">
            <a:avLst/>
          </a:prstGeom>
          <a:noFill/>
        </p:spPr>
      </p:pic>
      <p:pic>
        <p:nvPicPr>
          <p:cNvPr id="33" name="Picture 8" descr="w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5152" y="252239"/>
            <a:ext cx="1440000" cy="1080000"/>
          </a:xfrm>
          <a:prstGeom prst="rect">
            <a:avLst/>
          </a:prstGeom>
          <a:noFill/>
        </p:spPr>
      </p:pic>
      <p:pic>
        <p:nvPicPr>
          <p:cNvPr id="34" name="Picture 10" descr="7769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9008" y="1188343"/>
            <a:ext cx="1080221" cy="1440000"/>
          </a:xfrm>
          <a:prstGeom prst="rect">
            <a:avLst/>
          </a:prstGeom>
          <a:noFill/>
        </p:spPr>
      </p:pic>
      <p:pic>
        <p:nvPicPr>
          <p:cNvPr id="35" name="Picture 4" descr="ni_14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9122" y="2484487"/>
            <a:ext cx="1580129" cy="1188000"/>
          </a:xfrm>
          <a:prstGeom prst="rect">
            <a:avLst/>
          </a:prstGeom>
          <a:noFill/>
        </p:spPr>
      </p:pic>
      <p:pic>
        <p:nvPicPr>
          <p:cNvPr id="36" name="Picture 4" descr="normal_DSCN7640"/>
          <p:cNvPicPr>
            <a:picLocks noChangeAspect="1" noChangeArrowheads="1"/>
          </p:cNvPicPr>
          <p:nvPr/>
        </p:nvPicPr>
        <p:blipFill>
          <a:blip r:embed="rId13" cstate="print"/>
          <a:srcRect l="4108" t="4724" r="4108" b="4724"/>
          <a:stretch>
            <a:fillRect/>
          </a:stretch>
        </p:blipFill>
        <p:spPr bwMode="auto">
          <a:xfrm>
            <a:off x="9397280" y="1260351"/>
            <a:ext cx="1440000" cy="1235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9" descr="зимний ле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8528" y="3852639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9" descr="000803_1061_9981_vnvv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6680" y="5724847"/>
            <a:ext cx="1475984" cy="1487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5" descr="MPj04251540000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4272" y="4284687"/>
            <a:ext cx="1440000" cy="217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6480" y="5940871"/>
            <a:ext cx="1440000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13" descr="MCj01093070000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88570" y="4212679"/>
            <a:ext cx="315593" cy="540000"/>
          </a:xfrm>
          <a:prstGeom prst="rect">
            <a:avLst/>
          </a:prstGeom>
          <a:noFill/>
        </p:spPr>
      </p:pic>
      <p:pic>
        <p:nvPicPr>
          <p:cNvPr id="43" name="Picture 13" descr="MCj01093070000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2666" y="4212679"/>
            <a:ext cx="315593" cy="540000"/>
          </a:xfrm>
          <a:prstGeom prst="rect">
            <a:avLst/>
          </a:prstGeom>
          <a:noFill/>
        </p:spPr>
      </p:pic>
      <p:pic>
        <p:nvPicPr>
          <p:cNvPr id="44" name="Picture 13" descr="MCj01093070000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746" y="4212679"/>
            <a:ext cx="315593" cy="5400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96280" y="298854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0896" y="301413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4272" y="6660951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8888" y="651693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Произвольный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9</cp:revision>
  <dcterms:created xsi:type="dcterms:W3CDTF">2011-04-12T15:47:39Z</dcterms:created>
  <dcterms:modified xsi:type="dcterms:W3CDTF">2015-12-08T10:51:13Z</dcterms:modified>
</cp:coreProperties>
</file>