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5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огодние фоторамки для программы ArtBorde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008" cy="69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15616" y="1268760"/>
            <a:ext cx="7056784" cy="216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ПРЕДМЕТНО-РАЗВИВАЮЩАЯ СРЕДА</a:t>
            </a:r>
          </a:p>
          <a:p>
            <a:pPr algn="ctr" rtl="0"/>
            <a:r>
              <a:rPr lang="ru-RU" sz="18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 ПОДГОТОВИТЕЛЬНОЙ ГРУППЕ</a:t>
            </a:r>
            <a:endParaRPr lang="ru-RU" sz="18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4" name="Рисунок 3" descr="Конспект занятия в средней групп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45024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047.radikal.ru/1202/a3/7383e8ca9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17032"/>
            <a:ext cx="15841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53008" cy="20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68654"/>
            <a:ext cx="2141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12770"/>
            <a:ext cx="2555776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73" y="2718114"/>
            <a:ext cx="2372103" cy="1779077"/>
          </a:xfrm>
          <a:prstGeom prst="rect">
            <a:avLst/>
          </a:prstGeom>
        </p:spPr>
      </p:pic>
      <p:pic>
        <p:nvPicPr>
          <p:cNvPr id="6" name="Picture 2" descr="F:\DCIM\100PHOTO\SAM_257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47980" y="3091352"/>
            <a:ext cx="1988839" cy="1242363"/>
          </a:xfrm>
          <a:prstGeom prst="rect">
            <a:avLst/>
          </a:prstGeom>
          <a:noFill/>
        </p:spPr>
      </p:pic>
      <p:pic>
        <p:nvPicPr>
          <p:cNvPr id="7" name="Picture 3" descr="F:\DCIM\100PHOTO\SAM_253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2" y="2718114"/>
            <a:ext cx="1331640" cy="1907339"/>
          </a:xfrm>
          <a:prstGeom prst="rect">
            <a:avLst/>
          </a:prstGeom>
          <a:noFill/>
        </p:spPr>
      </p:pic>
      <p:pic>
        <p:nvPicPr>
          <p:cNvPr id="8" name="Picture 2" descr="F:\DCIM\100PHOTO\SAM_257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40779" y="2532078"/>
            <a:ext cx="1921116" cy="2151149"/>
          </a:xfrm>
          <a:prstGeom prst="rect">
            <a:avLst/>
          </a:prstGeom>
          <a:noFill/>
        </p:spPr>
      </p:pic>
      <p:pic>
        <p:nvPicPr>
          <p:cNvPr id="9" name="Picture 2" descr="F:\DCIM\100PHOTO\SAM_256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3" y="4641833"/>
            <a:ext cx="2651787" cy="1988840"/>
          </a:xfrm>
          <a:prstGeom prst="rect">
            <a:avLst/>
          </a:prstGeom>
          <a:noFill/>
        </p:spPr>
      </p:pic>
      <p:pic>
        <p:nvPicPr>
          <p:cNvPr id="10" name="Picture 2" descr="F:\DCIM\100PHOTO\SAM_256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902" y="4929865"/>
            <a:ext cx="2279649" cy="1700808"/>
          </a:xfrm>
          <a:prstGeom prst="rect">
            <a:avLst/>
          </a:prstGeom>
          <a:noFill/>
        </p:spPr>
      </p:pic>
      <p:pic>
        <p:nvPicPr>
          <p:cNvPr id="11" name="Picture 2" descr="F:\DCIM\100PHOTO\SAM_2567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45" y="4797152"/>
            <a:ext cx="2348684" cy="176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PHOTO\SAM_25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73651" y="779252"/>
            <a:ext cx="2095878" cy="1403648"/>
          </a:xfrm>
          <a:prstGeom prst="rect">
            <a:avLst/>
          </a:prstGeom>
          <a:noFill/>
        </p:spPr>
      </p:pic>
      <p:pic>
        <p:nvPicPr>
          <p:cNvPr id="3" name="Picture 2" descr="F:\DCIM\100PHOTO\SAM_25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9387" y="793864"/>
            <a:ext cx="2095878" cy="1320385"/>
          </a:xfrm>
          <a:prstGeom prst="rect">
            <a:avLst/>
          </a:prstGeom>
          <a:noFill/>
        </p:spPr>
      </p:pic>
      <p:pic>
        <p:nvPicPr>
          <p:cNvPr id="4" name="Picture 2" descr="F:\DCIM\100PHOTO\SAM_256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79820" y="771279"/>
            <a:ext cx="2149916" cy="1365556"/>
          </a:xfrm>
          <a:prstGeom prst="rect">
            <a:avLst/>
          </a:prstGeom>
          <a:noFill/>
        </p:spPr>
      </p:pic>
      <p:pic>
        <p:nvPicPr>
          <p:cNvPr id="5" name="Picture 2" descr="F:\DCIM\100PHOTO\SAM_256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50726" y="760612"/>
            <a:ext cx="2122414" cy="1359388"/>
          </a:xfrm>
          <a:prstGeom prst="rect">
            <a:avLst/>
          </a:prstGeom>
          <a:noFill/>
        </p:spPr>
      </p:pic>
      <p:pic>
        <p:nvPicPr>
          <p:cNvPr id="6" name="Picture 4" descr="F:\DCIM\100PHOTO\SAM_255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57724" y="4322413"/>
            <a:ext cx="2655340" cy="1123387"/>
          </a:xfrm>
          <a:prstGeom prst="rect">
            <a:avLst/>
          </a:prstGeom>
          <a:noFill/>
        </p:spPr>
      </p:pic>
      <p:pic>
        <p:nvPicPr>
          <p:cNvPr id="7" name="Picture 3" descr="F:\DCIM\100PHOTO\SAM_25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54250" y="4325394"/>
            <a:ext cx="2736363" cy="1120526"/>
          </a:xfrm>
          <a:prstGeom prst="rect">
            <a:avLst/>
          </a:prstGeom>
          <a:noFill/>
        </p:spPr>
      </p:pic>
      <p:pic>
        <p:nvPicPr>
          <p:cNvPr id="8" name="Picture 2" descr="F:\DCIM\100PHOTO\SAM_256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53416" y="4285650"/>
            <a:ext cx="2733263" cy="1196914"/>
          </a:xfrm>
          <a:prstGeom prst="rect">
            <a:avLst/>
          </a:prstGeom>
          <a:noFill/>
        </p:spPr>
      </p:pic>
      <p:pic>
        <p:nvPicPr>
          <p:cNvPr id="9" name="Picture 3" descr="F:\DCIM\100PHOTO\SAM_255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35221" y="4050515"/>
            <a:ext cx="2730268" cy="1670177"/>
          </a:xfrm>
          <a:prstGeom prst="rect">
            <a:avLst/>
          </a:prstGeom>
          <a:noFill/>
        </p:spPr>
      </p:pic>
      <p:pic>
        <p:nvPicPr>
          <p:cNvPr id="10" name="Picture 2" descr="F:\DCIM\100PHOTO\SAM_255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14248" y="3876480"/>
            <a:ext cx="2676569" cy="184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Lina</cp:lastModifiedBy>
  <cp:revision>11</cp:revision>
  <dcterms:created xsi:type="dcterms:W3CDTF">2014-12-10T17:43:33Z</dcterms:created>
  <dcterms:modified xsi:type="dcterms:W3CDTF">2015-12-22T06:29:43Z</dcterms:modified>
</cp:coreProperties>
</file>