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9" autoAdjust="0"/>
    <p:restoredTop sz="94660"/>
  </p:normalViewPr>
  <p:slideViewPr>
    <p:cSldViewPr>
      <p:cViewPr varScale="1">
        <p:scale>
          <a:sx n="50" d="100"/>
          <a:sy n="50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7372D-74C1-4E50-80FD-430A75278FE0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746EB-7AEC-45D1-8917-8B61CD2C07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1"/>
            <a:ext cx="8572560" cy="6357981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dirty="0" smtClean="0"/>
              <a:t>Урок по рассказу </a:t>
            </a:r>
            <a:r>
              <a:rPr lang="ru-RU" sz="3600" dirty="0" err="1" smtClean="0"/>
              <a:t>Р.Брэдбери</a:t>
            </a:r>
            <a:r>
              <a:rPr lang="ru-RU" sz="3600" dirty="0" smtClean="0"/>
              <a:t> « Улыбка»</a:t>
            </a:r>
            <a:br>
              <a:rPr lang="ru-RU" sz="3600" dirty="0" smtClean="0"/>
            </a:br>
            <a:r>
              <a:rPr lang="ru-RU" sz="3600" dirty="0" smtClean="0"/>
              <a:t>( по УМК « Вокруг </a:t>
            </a:r>
            <a:r>
              <a:rPr lang="ru-RU" sz="3600" dirty="0" err="1" smtClean="0"/>
              <a:t>тебя-мир</a:t>
            </a:r>
            <a:r>
              <a:rPr lang="ru-RU" sz="3600" dirty="0" smtClean="0"/>
              <a:t>…»)</a:t>
            </a:r>
            <a:br>
              <a:rPr lang="ru-RU" sz="3600" dirty="0" smtClean="0"/>
            </a:br>
            <a:r>
              <a:rPr lang="ru-RU" sz="3600" dirty="0" smtClean="0"/>
              <a:t>8 класс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Учитель: </a:t>
            </a:r>
            <a:r>
              <a:rPr lang="ru-RU" sz="3600" dirty="0" err="1" smtClean="0"/>
              <a:t>Аведьян</a:t>
            </a:r>
            <a:r>
              <a:rPr lang="ru-RU" sz="3600" dirty="0" smtClean="0"/>
              <a:t> Эрика </a:t>
            </a:r>
            <a:r>
              <a:rPr lang="ru-RU" sz="3600" dirty="0" err="1" smtClean="0"/>
              <a:t>Альгирдовна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МБОУ СОШ № 14 Туапсинского района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материал к презентации урока УЛЫБКА\разруха памятник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4401678" cy="3786214"/>
          </a:xfrm>
          <a:prstGeom prst="rect">
            <a:avLst/>
          </a:prstGeom>
          <a:noFill/>
        </p:spPr>
      </p:pic>
      <p:pic>
        <p:nvPicPr>
          <p:cNvPr id="1028" name="Picture 4" descr="C:\Documents and Settings\Пользователь\Рабочий стол\материал к презентации урока УЛЫБКА\после войн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28"/>
            <a:ext cx="4548205" cy="32861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357166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 что превратился мир вследствие войны,  «одной сплошной катавасии»?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57752" y="3929066"/>
            <a:ext cx="38576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Разбитое здание</a:t>
            </a:r>
          </a:p>
          <a:p>
            <a:r>
              <a:rPr lang="ru-RU" sz="2000" dirty="0" smtClean="0"/>
              <a:t>Груды развалин</a:t>
            </a:r>
          </a:p>
          <a:p>
            <a:r>
              <a:rPr lang="ru-RU" sz="2000" dirty="0" smtClean="0"/>
              <a:t>Поля по ночам светятся радиоактивные</a:t>
            </a:r>
          </a:p>
          <a:p>
            <a:r>
              <a:rPr lang="ru-RU" sz="2000" dirty="0" smtClean="0"/>
              <a:t>Запахи разрушенного города</a:t>
            </a:r>
          </a:p>
          <a:p>
            <a:r>
              <a:rPr lang="ru-RU" sz="2000" dirty="0" smtClean="0"/>
              <a:t>Дороги от бомбежек- словно пила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Цивилизация- </a:t>
            </a:r>
            <a:r>
              <a:rPr lang="ru-RU" sz="2800" dirty="0" smtClean="0"/>
              <a:t>1. Определенная ступень развития общества, его материальной и духовной культуры.2. Современная мировая культура.3. Мыслимая как реальность совокупность живых существ со своей материальной и духовной культурой.</a:t>
            </a:r>
          </a:p>
          <a:p>
            <a:pPr>
              <a:buNone/>
            </a:pPr>
            <a:r>
              <a:rPr lang="ru-RU" sz="2800" dirty="0" smtClean="0"/>
              <a:t>           ( словарь С.И.Ожегова и Н.Ю.Шведовой)</a:t>
            </a:r>
          </a:p>
          <a:p>
            <a:pPr>
              <a:buNone/>
            </a:pPr>
            <a:r>
              <a:rPr lang="ru-RU" sz="2800" dirty="0"/>
              <a:t> </a:t>
            </a:r>
            <a:endParaRPr lang="ru-RU" sz="4400" dirty="0" smtClean="0"/>
          </a:p>
          <a:p>
            <a:pPr>
              <a:buNone/>
            </a:pPr>
            <a:r>
              <a:rPr lang="ru-RU" b="1" dirty="0" smtClean="0"/>
              <a:t>    Что под словом «цивилизация» понимаете      вы?</a:t>
            </a:r>
          </a:p>
          <a:p>
            <a:pPr>
              <a:buNone/>
            </a:pPr>
            <a:r>
              <a:rPr lang="ru-RU" b="1" dirty="0" smtClean="0"/>
              <a:t>    Что под словом «цивилизация» понимают герои рассказа?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материал к презентации урока УЛЫБКА\Мона Ли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0"/>
            <a:ext cx="557216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43504" y="785794"/>
            <a:ext cx="4000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Мона</a:t>
            </a:r>
            <a:r>
              <a:rPr lang="ru-RU" sz="2400" dirty="0" smtClean="0"/>
              <a:t> Лиза»</a:t>
            </a:r>
          </a:p>
          <a:p>
            <a:r>
              <a:rPr lang="ru-RU" sz="2400" dirty="0" smtClean="0"/>
              <a:t>Л.да Винчи</a:t>
            </a:r>
          </a:p>
          <a:p>
            <a:r>
              <a:rPr lang="ru-RU" sz="2400" dirty="0" smtClean="0"/>
              <a:t>? 1503г.</a:t>
            </a:r>
          </a:p>
          <a:p>
            <a:r>
              <a:rPr lang="ru-RU" sz="2400" dirty="0" err="1" smtClean="0"/>
              <a:t>Мона</a:t>
            </a:r>
            <a:r>
              <a:rPr lang="ru-RU" sz="2400" dirty="0" smtClean="0"/>
              <a:t> Лиза </a:t>
            </a:r>
            <a:r>
              <a:rPr lang="ru-RU" sz="2400" dirty="0" err="1" smtClean="0"/>
              <a:t>дель</a:t>
            </a:r>
            <a:r>
              <a:rPr lang="ru-RU" sz="2400" dirty="0" smtClean="0"/>
              <a:t> Джоконда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Культурные ценности -</a:t>
            </a:r>
            <a:r>
              <a:rPr lang="ru-RU" dirty="0" smtClean="0"/>
              <a:t> </a:t>
            </a:r>
            <a:r>
              <a:rPr lang="ru-RU" sz="2800" dirty="0" smtClean="0"/>
              <a:t>движимые или недвижимые объекты, составляющие культурное достояние человечества. В их число входят памятники истории, архитектуры, произведения искусства, археологические месторасположения, здания и места осуществления культа, библиотеки, архивы, научные коллекции и т.д.  Во время вооруженного конфликта должны уважаться и охраняться сторонами конфликта как на их территории, так и на территории противника, не должны подвергаться разграблению, атакам вандализма, </a:t>
            </a:r>
            <a:r>
              <a:rPr lang="ru-RU" sz="2800" dirty="0"/>
              <a:t>и</a:t>
            </a:r>
            <a:r>
              <a:rPr lang="ru-RU" sz="2800" dirty="0" smtClean="0"/>
              <a:t>спользоваться в целях, способных подвергнуть их опасности разрушения.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6643710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800" dirty="0" smtClean="0">
                <a:solidFill>
                  <a:srgbClr val="C00000"/>
                </a:solidFill>
              </a:rPr>
              <a:t>Наследие</a:t>
            </a:r>
            <a:r>
              <a:rPr lang="ru-RU" sz="4800" dirty="0" smtClean="0"/>
              <a:t>-</a:t>
            </a:r>
            <a:r>
              <a:rPr lang="ru-RU" sz="4400" dirty="0" smtClean="0"/>
              <a:t>  явление духовной жизни, быта, уклада, унаследованное, воспринятое от прежних поколений, от предшественников.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yfrb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00042"/>
            <a:ext cx="9144000" cy="6143668"/>
          </a:xfrm>
        </p:spPr>
      </p:pic>
      <p:sp>
        <p:nvSpPr>
          <p:cNvPr id="5" name="TextBox 4"/>
          <p:cNvSpPr txBox="1"/>
          <p:nvPr/>
        </p:nvSpPr>
        <p:spPr>
          <a:xfrm>
            <a:off x="3643306" y="642918"/>
            <a:ext cx="51435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целях защиты культурные ценности обозначаются специальным знаком.</a:t>
            </a:r>
          </a:p>
          <a:p>
            <a:r>
              <a:rPr lang="ru-RU" sz="2400" dirty="0" smtClean="0"/>
              <a:t>Согласно </a:t>
            </a:r>
            <a:r>
              <a:rPr lang="ru-RU" sz="2400" dirty="0"/>
              <a:t>статье 16 Конвенции «Отличительный знак Конвенции представляет собой щит, заостренный снизу, разделенный на четыре части синего и белого цвета (щит состоит из квадрата синего цвета, один из углов которого вписан в заостренную часть щита, и синего треугольника над квадратом; квадрат и треугольник разграничиваются с обеих сторон треугольниками белого цвета).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429420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« Цель, для которой требуются неправые  средства, не есть правая цель».</a:t>
            </a:r>
          </a:p>
          <a:p>
            <a:pPr>
              <a:buNone/>
            </a:pPr>
            <a:r>
              <a:rPr lang="ru-RU" sz="6000" dirty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                                                                          К.Маркс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294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по рассказу Р.Брэдбери « Улыбка» ( по УМК « Вокруг тебя-мир…») 8 класс   Учитель: Аведьян Эрика Альгирдовна МБОУ СОШ № 14 Туапсинского района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рассказу Р.Брэдбери « Улыбка» ( по УМК « Вокруг тебя-мир…») 8 класс   Учитель: Аведьян Эрика Альгирдовна МБОУ СОШ № 14 Туапсинского района</dc:title>
  <dc:creator>SamLab.ws</dc:creator>
  <cp:lastModifiedBy>SamLab.ws</cp:lastModifiedBy>
  <cp:revision>9</cp:revision>
  <dcterms:created xsi:type="dcterms:W3CDTF">2012-01-31T10:19:47Z</dcterms:created>
  <dcterms:modified xsi:type="dcterms:W3CDTF">2012-01-31T11:43:31Z</dcterms:modified>
</cp:coreProperties>
</file>