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94" r:id="rId4"/>
    <p:sldId id="295" r:id="rId5"/>
    <p:sldId id="265" r:id="rId6"/>
    <p:sldId id="293" r:id="rId7"/>
    <p:sldId id="296" r:id="rId8"/>
    <p:sldId id="298" r:id="rId9"/>
    <p:sldId id="29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3" autoAdjust="0"/>
    <p:restoredTop sz="94660"/>
  </p:normalViewPr>
  <p:slideViewPr>
    <p:cSldViewPr>
      <p:cViewPr varScale="1">
        <p:scale>
          <a:sx n="65" d="100"/>
          <a:sy n="65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F5358-D316-442D-87FB-823BC74CFA5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%20&#1085;&#1072;%20&#1086;&#1073;&#1083;&#1072;&#1089;&#1090;&#1100;\&#1082;%20&#1080;&#1089;&#1090;&#1086;&#1088;&#1080;&#1080;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%20&#1085;&#1072;%20&#1086;&#1073;&#1083;&#1072;&#1089;&#1090;&#1100;\-%20.mp3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%20&#1085;&#1072;%20&#1086;&#1073;&#1083;&#1072;&#1089;&#1090;&#1100;\&#1087;&#1088;&#1072;&#1082;&#1090;&#1080;&#1095;&#1077;&#1089;&#1082;&#1072;&#1103;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568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115615" y="1"/>
            <a:ext cx="662473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0"/>
            <a:ext cx="58586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Гребень канзаши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гребень канзаш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к истор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100392" y="5949280"/>
            <a:ext cx="304800" cy="3048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8035"/>
            <a:ext cx="9144000" cy="686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43999" cy="686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095845" cy="696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образовательное учреждение им. М.М.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Рудченко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перелюб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Перелюбского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Саратовской области</a:t>
            </a:r>
          </a:p>
          <a:p>
            <a:pPr algn="ctr"/>
            <a:r>
              <a:rPr lang="ru-RU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016696"/>
            <a:ext cx="88924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 extrusionH="76200" prstMaterial="plastic">
            <a:bevelT w="114300" h="63500"/>
            <a:bevelB prst="slope"/>
            <a:extrusionClr>
              <a:schemeClr val="tx1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i="1" dirty="0" smtClean="0">
                <a:latin typeface="Book Antiqua" pitchFamily="18" charset="0"/>
              </a:rPr>
              <a:t>«Мастер - класс»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i="1" dirty="0" smtClean="0">
                <a:latin typeface="Book Antiqua" pitchFamily="18" charset="0"/>
              </a:rPr>
              <a:t>Тема: «Изготовление украшений для волос в технике «</a:t>
            </a:r>
            <a:r>
              <a:rPr lang="ru-RU" sz="4000" i="1" dirty="0" err="1" smtClean="0">
                <a:latin typeface="Book Antiqua" pitchFamily="18" charset="0"/>
              </a:rPr>
              <a:t>канзаши</a:t>
            </a:r>
            <a:r>
              <a:rPr lang="ru-RU" sz="4000" i="1" dirty="0" smtClean="0">
                <a:latin typeface="Book Antiqua" pitchFamily="18" charset="0"/>
              </a:rPr>
              <a:t>»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Comic Sans MS" pitchFamily="66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2276872"/>
            <a:ext cx="86409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 extrusionH="76200" prstMaterial="plastic">
            <a:bevelT w="114300" h="63500"/>
            <a:bevelB prst="slope"/>
            <a:extrusionClr>
              <a:schemeClr val="tx1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Comic Sans MS" pitchFamily="66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2492896"/>
            <a:ext cx="86409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 extrusionH="76200" prstMaterial="plastic">
            <a:bevelT w="114300" h="63500"/>
            <a:bevelB prst="slope"/>
            <a:extrusionClr>
              <a:schemeClr val="tx1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Comic Sans MS" pitchFamily="66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4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6672"/>
            <a:ext cx="874846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Ознакомимся с классификацией текстильных волокон;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Закрепим  навыки работы  в технике   «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Цумами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Ознакомимся со свойствами тканей;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Выполним  сборку  и оформим  украшения для волос в технике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 безопасности при работе с клеевым пистолетом: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каждые 30 минут нужно делать перерыв, чтобы давать аппарату охладиться (не забывать его выключать).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клеевый пистол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40768"/>
            <a:ext cx="21237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132856"/>
            <a:ext cx="67322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 безопасности при работе с иглами  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 Не бросайте иглы. Проверяйте их количество до начала работы и в конце.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Во   время  работы   вкалывайте   иглы   - игольницу.</a:t>
            </a:r>
          </a:p>
          <a:p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725144"/>
            <a:ext cx="57241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 безопасности при работе с  ножницами: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Передавай ножницы товарищу только в закрытом виде, кольцами вперед.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4put.ru/pictures/max/320/9831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013176"/>
            <a:ext cx="223224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http://gallery.forum-grad.ru/files/2/2/6/3/2/1_536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068960"/>
            <a:ext cx="2160240" cy="1681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ПРАКТИЧЕСКАЯ РАБОТА</a:t>
            </a:r>
            <a:endParaRPr lang="ru-RU" sz="48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4704"/>
            <a:ext cx="914399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актиче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215082"/>
            <a:ext cx="304800" cy="304800"/>
          </a:xfrm>
          <a:prstGeom prst="rect">
            <a:avLst/>
          </a:prstGeom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"/>
            <a:ext cx="5076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://www.pandia.ru/text/77/372/images/image011_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686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618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66937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айди слова, зашифрованные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филворде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1.страна, в которой стали впервые изготовлять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«……..»-девичья краса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3.инструмент для изготовления элементов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4.аксессуар для  скрепления  волос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5.предмет ухода за волосами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6.материал для изготовления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7.бывает канцелярский, обойный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3933056"/>
          <a:ext cx="8352928" cy="2755000"/>
        </p:xfrm>
        <a:graphic>
          <a:graphicData uri="http://schemas.openxmlformats.org/drawingml/2006/table">
            <a:tbl>
              <a:tblPr/>
              <a:tblGrid>
                <a:gridCol w="1044116"/>
                <a:gridCol w="1044116"/>
                <a:gridCol w="1044116"/>
                <a:gridCol w="1044116"/>
                <a:gridCol w="1044116"/>
                <a:gridCol w="1044116"/>
                <a:gridCol w="1044116"/>
                <a:gridCol w="1044116"/>
              </a:tblGrid>
              <a:tr h="344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Ё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472893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айди слова, зашифрованные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филворде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Вопросы:</a:t>
            </a:r>
          </a:p>
          <a:p>
            <a:r>
              <a:rPr lang="ru-RU" sz="3200" dirty="0" smtClean="0"/>
              <a:t>1.страна, в которой стали впервые изготовлять «</a:t>
            </a:r>
            <a:r>
              <a:rPr lang="ru-RU" sz="3200" dirty="0" err="1" smtClean="0"/>
              <a:t>канзаши</a:t>
            </a:r>
            <a:r>
              <a:rPr lang="ru-RU" sz="3200" dirty="0" smtClean="0"/>
              <a:t>» (Япония)</a:t>
            </a:r>
          </a:p>
          <a:p>
            <a:r>
              <a:rPr lang="ru-RU" sz="3200" dirty="0" smtClean="0"/>
              <a:t>2. «……..»-девичья краса (коса)</a:t>
            </a:r>
          </a:p>
          <a:p>
            <a:r>
              <a:rPr lang="ru-RU" sz="3200" dirty="0" smtClean="0"/>
              <a:t>3.инструмент для изготовления элементов (ножницы) </a:t>
            </a:r>
          </a:p>
          <a:p>
            <a:r>
              <a:rPr lang="ru-RU" sz="3200" dirty="0" smtClean="0"/>
              <a:t>4.аксессуар для  скрепления  волос (заколка)</a:t>
            </a:r>
          </a:p>
          <a:p>
            <a:r>
              <a:rPr lang="ru-RU" sz="3200" dirty="0" smtClean="0"/>
              <a:t>5.предмет ухода за волосами (расчёска)</a:t>
            </a:r>
          </a:p>
          <a:p>
            <a:r>
              <a:rPr lang="ru-RU" sz="3200" dirty="0" smtClean="0"/>
              <a:t>6.материал для изготовления «</a:t>
            </a:r>
            <a:r>
              <a:rPr lang="ru-RU" sz="3200" dirty="0" err="1" smtClean="0"/>
              <a:t>канзаши</a:t>
            </a:r>
            <a:r>
              <a:rPr lang="ru-RU" sz="3200" dirty="0" smtClean="0"/>
              <a:t>» (лента)</a:t>
            </a:r>
          </a:p>
          <a:p>
            <a:r>
              <a:rPr lang="ru-RU" sz="3200" dirty="0" smtClean="0"/>
              <a:t>7.бывает канцелярский, обойный (клей)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300037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08400" algn="l"/>
              </a:tabLst>
            </a:pPr>
            <a:r>
              <a:rPr kumimoji="0" lang="ru-RU" sz="6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60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563</TotalTime>
  <Words>320</Words>
  <Application>Microsoft Office PowerPoint</Application>
  <PresentationFormat>Экран (4:3)</PresentationFormat>
  <Paragraphs>100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N10</cp:lastModifiedBy>
  <cp:revision>63</cp:revision>
  <dcterms:created xsi:type="dcterms:W3CDTF">2013-02-20T13:17:54Z</dcterms:created>
  <dcterms:modified xsi:type="dcterms:W3CDTF">2013-11-28T08:40:56Z</dcterms:modified>
</cp:coreProperties>
</file>