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00"/>
    <a:srgbClr val="E28700"/>
    <a:srgbClr val="FFD85D"/>
    <a:srgbClr val="EE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356992"/>
            <a:ext cx="4752528" cy="14401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389731"/>
            <a:ext cx="8784976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klim\Desktop\DSCN12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015176" y="289080"/>
            <a:ext cx="1380052" cy="1035156"/>
          </a:xfrm>
          <a:prstGeom prst="rect">
            <a:avLst/>
          </a:prstGeom>
          <a:noFill/>
        </p:spPr>
      </p:pic>
      <p:pic>
        <p:nvPicPr>
          <p:cNvPr id="2" name="Picture 3" descr="C:\Users\klim\Desktop\DSCN12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16632"/>
            <a:ext cx="936104" cy="1368152"/>
          </a:xfrm>
          <a:prstGeom prst="rect">
            <a:avLst/>
          </a:prstGeom>
          <a:noFill/>
        </p:spPr>
      </p:pic>
      <p:pic>
        <p:nvPicPr>
          <p:cNvPr id="1028" name="Picture 4" descr="C:\Users\klim\Desktop\DSCN12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3059832" y="332656"/>
            <a:ext cx="1368152" cy="936104"/>
          </a:xfrm>
          <a:prstGeom prst="rect">
            <a:avLst/>
          </a:prstGeom>
          <a:noFill/>
        </p:spPr>
      </p:pic>
      <p:pic>
        <p:nvPicPr>
          <p:cNvPr id="1029" name="Picture 5" descr="C:\Users\klim\Desktop\DSCN122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087762" y="312838"/>
            <a:ext cx="1368152" cy="975741"/>
          </a:xfrm>
          <a:prstGeom prst="rect">
            <a:avLst/>
          </a:prstGeom>
          <a:noFill/>
        </p:spPr>
      </p:pic>
      <p:pic>
        <p:nvPicPr>
          <p:cNvPr id="1030" name="Picture 6" descr="C:\Users\klim\Desktop\DSCN122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5124137" y="284575"/>
            <a:ext cx="1343997" cy="1008112"/>
          </a:xfrm>
          <a:prstGeom prst="rect">
            <a:avLst/>
          </a:prstGeom>
          <a:noFill/>
        </p:spPr>
      </p:pic>
      <p:pic>
        <p:nvPicPr>
          <p:cNvPr id="1031" name="Picture 7" descr="C:\Users\klim\Desktop\DSCN122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6180249" y="308583"/>
            <a:ext cx="1320006" cy="936104"/>
          </a:xfrm>
          <a:prstGeom prst="rect">
            <a:avLst/>
          </a:prstGeom>
          <a:noFill/>
        </p:spPr>
      </p:pic>
      <p:pic>
        <p:nvPicPr>
          <p:cNvPr id="1032" name="Picture 8" descr="C:\Users\klim\Desktop\DSCN123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7216377" y="280567"/>
            <a:ext cx="1296145" cy="968276"/>
          </a:xfrm>
          <a:prstGeom prst="rect">
            <a:avLst/>
          </a:prstGeom>
          <a:noFill/>
        </p:spPr>
      </p:pic>
      <p:pic>
        <p:nvPicPr>
          <p:cNvPr id="1033" name="Picture 9" descr="C:\Users\klim\Desktop\DSCN123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-54410" y="1790714"/>
            <a:ext cx="1295751" cy="971923"/>
          </a:xfrm>
          <a:prstGeom prst="rect">
            <a:avLst/>
          </a:prstGeom>
          <a:noFill/>
        </p:spPr>
      </p:pic>
      <p:pic>
        <p:nvPicPr>
          <p:cNvPr id="1034" name="Picture 10" descr="E:\Новый альбом\2015\CAM0092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5616" y="1628800"/>
            <a:ext cx="886835" cy="1296144"/>
          </a:xfrm>
          <a:prstGeom prst="rect">
            <a:avLst/>
          </a:prstGeom>
          <a:noFill/>
        </p:spPr>
      </p:pic>
      <p:pic>
        <p:nvPicPr>
          <p:cNvPr id="1035" name="Picture 11" descr="E:\Новый альбом\2015\CAM00926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95736" y="1628800"/>
            <a:ext cx="972108" cy="1296144"/>
          </a:xfrm>
          <a:prstGeom prst="rect">
            <a:avLst/>
          </a:prstGeom>
          <a:noFill/>
        </p:spPr>
      </p:pic>
      <p:pic>
        <p:nvPicPr>
          <p:cNvPr id="1036" name="Picture 12" descr="E:\Новый альбом\2015\CAM0092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848" y="1628800"/>
            <a:ext cx="936104" cy="1296144"/>
          </a:xfrm>
          <a:prstGeom prst="rect">
            <a:avLst/>
          </a:prstGeom>
          <a:noFill/>
        </p:spPr>
      </p:pic>
      <p:pic>
        <p:nvPicPr>
          <p:cNvPr id="1037" name="Picture 13" descr="E:\Новый альбом\2015\CAM00928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11960" y="1628800"/>
            <a:ext cx="972108" cy="1296144"/>
          </a:xfrm>
          <a:prstGeom prst="rect">
            <a:avLst/>
          </a:prstGeom>
          <a:noFill/>
        </p:spPr>
      </p:pic>
      <p:pic>
        <p:nvPicPr>
          <p:cNvPr id="1038" name="Picture 14" descr="E:\Новый альбом\2015\CAM00929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20072" y="1628800"/>
            <a:ext cx="936104" cy="1296144"/>
          </a:xfrm>
          <a:prstGeom prst="rect">
            <a:avLst/>
          </a:prstGeom>
          <a:noFill/>
        </p:spPr>
      </p:pic>
      <p:pic>
        <p:nvPicPr>
          <p:cNvPr id="1039" name="Picture 15" descr="E:\Новый альбом\2015\CAM00930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228184" y="1628800"/>
            <a:ext cx="936104" cy="1296144"/>
          </a:xfrm>
          <a:prstGeom prst="rect">
            <a:avLst/>
          </a:prstGeom>
          <a:noFill/>
        </p:spPr>
      </p:pic>
      <p:pic>
        <p:nvPicPr>
          <p:cNvPr id="1040" name="Picture 16" descr="E:\Новый альбом\2015\CAM00931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6296" y="1628800"/>
            <a:ext cx="936104" cy="1296144"/>
          </a:xfrm>
          <a:prstGeom prst="rect">
            <a:avLst/>
          </a:prstGeom>
          <a:noFill/>
        </p:spPr>
      </p:pic>
      <p:pic>
        <p:nvPicPr>
          <p:cNvPr id="1041" name="Picture 17" descr="E:\Новый альбом\2015\CAM0093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07896" y="1628800"/>
            <a:ext cx="828600" cy="1296144"/>
          </a:xfrm>
          <a:prstGeom prst="rect">
            <a:avLst/>
          </a:prstGeom>
          <a:noFill/>
        </p:spPr>
      </p:pic>
      <p:pic>
        <p:nvPicPr>
          <p:cNvPr id="1042" name="Picture 18" descr="E:\Новый альбом\2015\CAM00933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835696" y="3140968"/>
            <a:ext cx="972616" cy="1224136"/>
          </a:xfrm>
          <a:prstGeom prst="rect">
            <a:avLst/>
          </a:prstGeom>
          <a:noFill/>
        </p:spPr>
      </p:pic>
      <p:pic>
        <p:nvPicPr>
          <p:cNvPr id="1043" name="Picture 19" descr="E:\Новый альбом\2015\CAM00934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915816" y="3140968"/>
            <a:ext cx="936104" cy="1248139"/>
          </a:xfrm>
          <a:prstGeom prst="rect">
            <a:avLst/>
          </a:prstGeom>
          <a:noFill/>
        </p:spPr>
      </p:pic>
      <p:pic>
        <p:nvPicPr>
          <p:cNvPr id="1044" name="Picture 20" descr="E:\Новый альбом\2015\CAM00935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923928" y="3140968"/>
            <a:ext cx="900100" cy="1224136"/>
          </a:xfrm>
          <a:prstGeom prst="rect">
            <a:avLst/>
          </a:prstGeom>
          <a:noFill/>
        </p:spPr>
      </p:pic>
      <p:pic>
        <p:nvPicPr>
          <p:cNvPr id="1045" name="Picture 21" descr="E:\Новый альбом\2015\CAM00936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860032" y="3140968"/>
            <a:ext cx="936104" cy="1248138"/>
          </a:xfrm>
          <a:prstGeom prst="rect">
            <a:avLst/>
          </a:prstGeom>
          <a:noFill/>
        </p:spPr>
      </p:pic>
      <p:pic>
        <p:nvPicPr>
          <p:cNvPr id="1046" name="Picture 22" descr="E:\Новый альбом\2015\CAM0093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796136" y="3140968"/>
            <a:ext cx="1020819" cy="1224136"/>
          </a:xfrm>
          <a:prstGeom prst="rect">
            <a:avLst/>
          </a:prstGeom>
          <a:noFill/>
        </p:spPr>
      </p:pic>
      <p:pic>
        <p:nvPicPr>
          <p:cNvPr id="1047" name="Picture 23" descr="E:\Новый альбом\2015\CAM00938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876256" y="3140968"/>
            <a:ext cx="964393" cy="12001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83551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 дороги эти позабыть нельзя!</dc:title>
  <dc:creator>Ранько Елена</dc:creator>
  <cp:lastModifiedBy>klim</cp:lastModifiedBy>
  <cp:revision>24</cp:revision>
  <dcterms:created xsi:type="dcterms:W3CDTF">2015-04-19T15:51:03Z</dcterms:created>
  <dcterms:modified xsi:type="dcterms:W3CDTF">2015-05-12T13:12:03Z</dcterms:modified>
</cp:coreProperties>
</file>