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68" r:id="rId5"/>
    <p:sldId id="269" r:id="rId6"/>
    <p:sldId id="270" r:id="rId7"/>
    <p:sldId id="266" r:id="rId8"/>
    <p:sldId id="261" r:id="rId9"/>
    <p:sldId id="271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99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26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ACD4B-00F9-4B11-86B7-4826D4606AD6}" type="doc">
      <dgm:prSet loTypeId="urn:microsoft.com/office/officeart/2005/8/layout/lProcess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22B926-DDFC-41AC-B217-F1B47C0E436B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Регулятивные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71072A8-D048-45A3-86BF-53E53B1289F2}" type="parTrans" cxnId="{73EB4FF8-C4C8-4CAF-A5DA-725C00816B8E}">
      <dgm:prSet/>
      <dgm:spPr/>
      <dgm:t>
        <a:bodyPr/>
        <a:lstStyle/>
        <a:p>
          <a:endParaRPr lang="ru-RU"/>
        </a:p>
      </dgm:t>
    </dgm:pt>
    <dgm:pt modelId="{8343F6EE-FB62-4E00-89E2-761C14D98368}" type="sibTrans" cxnId="{73EB4FF8-C4C8-4CAF-A5DA-725C00816B8E}">
      <dgm:prSet/>
      <dgm:spPr/>
      <dgm:t>
        <a:bodyPr/>
        <a:lstStyle/>
        <a:p>
          <a:endParaRPr lang="ru-RU"/>
        </a:p>
      </dgm:t>
    </dgm:pt>
    <dgm:pt modelId="{4306F3E6-3C53-4BAE-B41A-E93902AEC716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целеполагание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7B599F2A-8D26-4F95-9EF3-927EA8EBB063}" type="parTrans" cxnId="{CD6827E3-643A-4922-82B7-83F1EE7A2AC9}">
      <dgm:prSet/>
      <dgm:spPr/>
      <dgm:t>
        <a:bodyPr/>
        <a:lstStyle/>
        <a:p>
          <a:endParaRPr lang="ru-RU"/>
        </a:p>
      </dgm:t>
    </dgm:pt>
    <dgm:pt modelId="{5EF2498F-8989-434C-89F8-D13572479EFF}" type="sibTrans" cxnId="{CD6827E3-643A-4922-82B7-83F1EE7A2AC9}">
      <dgm:prSet/>
      <dgm:spPr/>
      <dgm:t>
        <a:bodyPr/>
        <a:lstStyle/>
        <a:p>
          <a:endParaRPr lang="ru-RU"/>
        </a:p>
      </dgm:t>
    </dgm:pt>
    <dgm:pt modelId="{A47DA3A5-EBDB-416F-A0F4-DC1077799971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планирование</a:t>
          </a:r>
          <a:r>
            <a:rPr lang="ru-RU" sz="2000" smtClean="0"/>
            <a:t> </a:t>
          </a:r>
          <a:endParaRPr lang="ru-RU" sz="2000" dirty="0"/>
        </a:p>
      </dgm:t>
    </dgm:pt>
    <dgm:pt modelId="{D9D376D3-78A7-4065-AF4A-57A3D0FC781F}" type="parTrans" cxnId="{3D3ADB7F-61A9-453E-A231-6F7B36C64511}">
      <dgm:prSet/>
      <dgm:spPr/>
      <dgm:t>
        <a:bodyPr/>
        <a:lstStyle/>
        <a:p>
          <a:endParaRPr lang="ru-RU"/>
        </a:p>
      </dgm:t>
    </dgm:pt>
    <dgm:pt modelId="{87866125-8928-4201-8939-660B9F79EDBF}" type="sibTrans" cxnId="{3D3ADB7F-61A9-453E-A231-6F7B36C64511}">
      <dgm:prSet/>
      <dgm:spPr/>
      <dgm:t>
        <a:bodyPr/>
        <a:lstStyle/>
        <a:p>
          <a:endParaRPr lang="ru-RU"/>
        </a:p>
      </dgm:t>
    </dgm:pt>
    <dgm:pt modelId="{555E14EF-447C-4DA0-B7D3-4D36CF85F59D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Познавательные</a:t>
          </a:r>
          <a:r>
            <a:rPr lang="ru-RU" sz="2000" dirty="0" smtClean="0"/>
            <a:t> </a:t>
          </a:r>
          <a:endParaRPr lang="ru-RU" sz="2000" dirty="0"/>
        </a:p>
      </dgm:t>
    </dgm:pt>
    <dgm:pt modelId="{A0E280E5-2FDB-4884-95D1-E43D98688289}" type="parTrans" cxnId="{6033BE33-7D00-46B6-BDD3-AD5B86BC5216}">
      <dgm:prSet/>
      <dgm:spPr/>
      <dgm:t>
        <a:bodyPr/>
        <a:lstStyle/>
        <a:p>
          <a:endParaRPr lang="ru-RU"/>
        </a:p>
      </dgm:t>
    </dgm:pt>
    <dgm:pt modelId="{B37D15AA-4F9E-462F-B5B1-1C8C88D7BB7B}" type="sibTrans" cxnId="{6033BE33-7D00-46B6-BDD3-AD5B86BC5216}">
      <dgm:prSet/>
      <dgm:spPr/>
      <dgm:t>
        <a:bodyPr/>
        <a:lstStyle/>
        <a:p>
          <a:endParaRPr lang="ru-RU"/>
        </a:p>
      </dgm:t>
    </dgm:pt>
    <dgm:pt modelId="{09DEDC6C-3483-473D-812F-E169ED90D2D2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общеучебные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8696FA1-80A6-4E8E-82AE-B08745B7603B}" type="parTrans" cxnId="{A9432836-1FD2-4663-802A-D1D0142502BE}">
      <dgm:prSet/>
      <dgm:spPr/>
      <dgm:t>
        <a:bodyPr/>
        <a:lstStyle/>
        <a:p>
          <a:endParaRPr lang="ru-RU"/>
        </a:p>
      </dgm:t>
    </dgm:pt>
    <dgm:pt modelId="{4A225B0D-EBDC-4D21-8980-DBAE7DEAE704}" type="sibTrans" cxnId="{A9432836-1FD2-4663-802A-D1D0142502BE}">
      <dgm:prSet/>
      <dgm:spPr/>
      <dgm:t>
        <a:bodyPr/>
        <a:lstStyle/>
        <a:p>
          <a:endParaRPr lang="ru-RU"/>
        </a:p>
      </dgm:t>
    </dgm:pt>
    <dgm:pt modelId="{76AE2DAC-0948-4B3B-A70A-6EE03D936AC3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логические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9D1F48B-38BE-406B-949A-3A7ED3817A6D}" type="parTrans" cxnId="{07684571-1393-45FE-BF85-C846D32DD9BA}">
      <dgm:prSet/>
      <dgm:spPr/>
      <dgm:t>
        <a:bodyPr/>
        <a:lstStyle/>
        <a:p>
          <a:endParaRPr lang="ru-RU"/>
        </a:p>
      </dgm:t>
    </dgm:pt>
    <dgm:pt modelId="{6EDCCFFC-23C0-49A6-949D-C489A65BC1E2}" type="sibTrans" cxnId="{07684571-1393-45FE-BF85-C846D32DD9BA}">
      <dgm:prSet/>
      <dgm:spPr/>
      <dgm:t>
        <a:bodyPr/>
        <a:lstStyle/>
        <a:p>
          <a:endParaRPr lang="ru-RU"/>
        </a:p>
      </dgm:t>
    </dgm:pt>
    <dgm:pt modelId="{380AB5EC-6B23-4EA3-BA71-962FE8C95377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Коммуникативные</a:t>
          </a:r>
          <a:r>
            <a:rPr lang="ru-RU" sz="2000" b="1" dirty="0" smtClean="0"/>
            <a:t> </a:t>
          </a:r>
          <a:endParaRPr lang="ru-RU" sz="2000" dirty="0"/>
        </a:p>
      </dgm:t>
    </dgm:pt>
    <dgm:pt modelId="{1B3B9879-B507-4791-98B0-1A6B026F440A}" type="parTrans" cxnId="{5FF368B4-FEA0-495F-8C07-017642D89CA4}">
      <dgm:prSet/>
      <dgm:spPr/>
      <dgm:t>
        <a:bodyPr/>
        <a:lstStyle/>
        <a:p>
          <a:endParaRPr lang="ru-RU"/>
        </a:p>
      </dgm:t>
    </dgm:pt>
    <dgm:pt modelId="{41B32A1B-2666-42FC-A365-81A9C59D0B02}" type="sibTrans" cxnId="{5FF368B4-FEA0-495F-8C07-017642D89CA4}">
      <dgm:prSet/>
      <dgm:spPr/>
      <dgm:t>
        <a:bodyPr/>
        <a:lstStyle/>
        <a:p>
          <a:endParaRPr lang="ru-RU"/>
        </a:p>
      </dgm:t>
    </dgm:pt>
    <dgm:pt modelId="{80DC1FB6-487C-45E6-BB4A-A145A3525001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планирование сотрудничества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A5F61BD-51D6-4C20-94D0-31655E4AD86D}" type="parTrans" cxnId="{6192447E-236D-41EF-B92E-87E0DD29BDE5}">
      <dgm:prSet/>
      <dgm:spPr/>
      <dgm:t>
        <a:bodyPr/>
        <a:lstStyle/>
        <a:p>
          <a:endParaRPr lang="ru-RU"/>
        </a:p>
      </dgm:t>
    </dgm:pt>
    <dgm:pt modelId="{61EA034D-B93B-4A3F-B9D5-3AB25564142C}" type="sibTrans" cxnId="{6192447E-236D-41EF-B92E-87E0DD29BDE5}">
      <dgm:prSet/>
      <dgm:spPr/>
      <dgm:t>
        <a:bodyPr/>
        <a:lstStyle/>
        <a:p>
          <a:endParaRPr lang="ru-RU"/>
        </a:p>
      </dgm:t>
    </dgm:pt>
    <dgm:pt modelId="{3969C11D-4A89-4637-8B0F-F4F704DFA501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постановка вопросов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026B6652-C1CF-4470-8C46-69F46DA6148A}" type="parTrans" cxnId="{03014D99-EF90-4583-B0BC-8301ECE79D13}">
      <dgm:prSet/>
      <dgm:spPr/>
      <dgm:t>
        <a:bodyPr/>
        <a:lstStyle/>
        <a:p>
          <a:endParaRPr lang="ru-RU"/>
        </a:p>
      </dgm:t>
    </dgm:pt>
    <dgm:pt modelId="{A5CED024-2B92-41F6-9EF1-F7EAC7B0A3AA}" type="sibTrans" cxnId="{03014D99-EF90-4583-B0BC-8301ECE79D13}">
      <dgm:prSet/>
      <dgm:spPr/>
      <dgm:t>
        <a:bodyPr/>
        <a:lstStyle/>
        <a:p>
          <a:endParaRPr lang="ru-RU"/>
        </a:p>
      </dgm:t>
    </dgm:pt>
    <dgm:pt modelId="{CE923AD6-93CB-4BB7-8DAF-793B3F77BD78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контроль и коррекция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21F0C7B0-3933-4037-BCC2-0C99F423C064}" type="parTrans" cxnId="{6A332720-9719-4C36-893C-68A06DFBBDAD}">
      <dgm:prSet/>
      <dgm:spPr/>
      <dgm:t>
        <a:bodyPr/>
        <a:lstStyle/>
        <a:p>
          <a:endParaRPr lang="ru-RU"/>
        </a:p>
      </dgm:t>
    </dgm:pt>
    <dgm:pt modelId="{4F9B0620-E97C-4882-B78E-3D2AF650FF62}" type="sibTrans" cxnId="{6A332720-9719-4C36-893C-68A06DFBBDAD}">
      <dgm:prSet/>
      <dgm:spPr/>
      <dgm:t>
        <a:bodyPr/>
        <a:lstStyle/>
        <a:p>
          <a:endParaRPr lang="ru-RU"/>
        </a:p>
      </dgm:t>
    </dgm:pt>
    <dgm:pt modelId="{120BD1A6-C31C-4369-AA13-BDAC5A580899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самоконтроль</a:t>
          </a:r>
          <a:r>
            <a:rPr lang="ru-RU" sz="2000" smtClean="0"/>
            <a:t> </a:t>
          </a:r>
          <a:r>
            <a:rPr lang="ru-RU" sz="2000" b="1" smtClean="0">
              <a:latin typeface="Times New Roman" pitchFamily="18" charset="0"/>
              <a:cs typeface="Times New Roman" pitchFamily="18" charset="0"/>
            </a:rPr>
            <a:t>и самооценка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4065162-3A25-4435-A1F3-561629A0A486}" type="parTrans" cxnId="{2210B2AD-B88F-40F3-A655-DB1FD50788F3}">
      <dgm:prSet/>
      <dgm:spPr/>
      <dgm:t>
        <a:bodyPr/>
        <a:lstStyle/>
        <a:p>
          <a:endParaRPr lang="ru-RU"/>
        </a:p>
      </dgm:t>
    </dgm:pt>
    <dgm:pt modelId="{13B8C2E3-FDE2-45B4-8423-BCB7BCE1F719}" type="sibTrans" cxnId="{2210B2AD-B88F-40F3-A655-DB1FD50788F3}">
      <dgm:prSet/>
      <dgm:spPr/>
      <dgm:t>
        <a:bodyPr/>
        <a:lstStyle/>
        <a:p>
          <a:endParaRPr lang="ru-RU"/>
        </a:p>
      </dgm:t>
    </dgm:pt>
    <dgm:pt modelId="{0BAD835E-5465-4207-9A72-D25F8F8AE4C3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постановка и решение проблем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DB52656-1A76-414B-9578-837285BA410A}" type="parTrans" cxnId="{2A705FDA-2F3F-4E2C-8642-C02F08A19D51}">
      <dgm:prSet/>
      <dgm:spPr/>
      <dgm:t>
        <a:bodyPr/>
        <a:lstStyle/>
        <a:p>
          <a:endParaRPr lang="ru-RU"/>
        </a:p>
      </dgm:t>
    </dgm:pt>
    <dgm:pt modelId="{CE543B89-C9D6-45AF-ACE4-75A56536AFC6}" type="sibTrans" cxnId="{2A705FDA-2F3F-4E2C-8642-C02F08A19D51}">
      <dgm:prSet/>
      <dgm:spPr/>
      <dgm:t>
        <a:bodyPr/>
        <a:lstStyle/>
        <a:p>
          <a:endParaRPr lang="ru-RU"/>
        </a:p>
      </dgm:t>
    </dgm:pt>
    <dgm:pt modelId="{C16720E4-A7DE-4333-A1EE-D8AE3D40C23D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построение речевых высказываний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2B9E18AE-AC6D-42E7-B690-FC6D29F54C95}" type="parTrans" cxnId="{6B91A321-C35B-4D80-AFBA-2B2C3DC474EF}">
      <dgm:prSet/>
      <dgm:spPr/>
      <dgm:t>
        <a:bodyPr/>
        <a:lstStyle/>
        <a:p>
          <a:endParaRPr lang="ru-RU"/>
        </a:p>
      </dgm:t>
    </dgm:pt>
    <dgm:pt modelId="{E2B4D707-29F5-4383-A6BD-3D62956369A5}" type="sibTrans" cxnId="{6B91A321-C35B-4D80-AFBA-2B2C3DC474EF}">
      <dgm:prSet/>
      <dgm:spPr/>
      <dgm:t>
        <a:bodyPr/>
        <a:lstStyle/>
        <a:p>
          <a:endParaRPr lang="ru-RU"/>
        </a:p>
      </dgm:t>
    </dgm:pt>
    <dgm:pt modelId="{CF4EDCB0-38C9-4A4B-B45C-636371BC65C6}" type="pres">
      <dgm:prSet presAssocID="{291ACD4B-00F9-4B11-86B7-4826D4606A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4F6589-0013-47E1-8808-789DCC8DF44B}" type="pres">
      <dgm:prSet presAssocID="{BD22B926-DDFC-41AC-B217-F1B47C0E436B}" presName="vertFlow" presStyleCnt="0"/>
      <dgm:spPr/>
    </dgm:pt>
    <dgm:pt modelId="{701AE2AC-E023-4B7A-B427-77AEDCD392EB}" type="pres">
      <dgm:prSet presAssocID="{BD22B926-DDFC-41AC-B217-F1B47C0E436B}" presName="header" presStyleLbl="node1" presStyleIdx="0" presStyleCnt="3" custLinFactNeighborX="-103" custLinFactNeighborY="15632"/>
      <dgm:spPr/>
      <dgm:t>
        <a:bodyPr/>
        <a:lstStyle/>
        <a:p>
          <a:endParaRPr lang="ru-RU"/>
        </a:p>
      </dgm:t>
    </dgm:pt>
    <dgm:pt modelId="{E45A0D43-4264-4E79-B8B3-AB024314AB98}" type="pres">
      <dgm:prSet presAssocID="{7B599F2A-8D26-4F95-9EF3-927EA8EBB063}" presName="parTrans" presStyleLbl="sibTrans2D1" presStyleIdx="0" presStyleCnt="10"/>
      <dgm:spPr/>
      <dgm:t>
        <a:bodyPr/>
        <a:lstStyle/>
        <a:p>
          <a:endParaRPr lang="ru-RU"/>
        </a:p>
      </dgm:t>
    </dgm:pt>
    <dgm:pt modelId="{4D9B2A62-9F62-4249-BBDB-96DBAA4482D4}" type="pres">
      <dgm:prSet presAssocID="{4306F3E6-3C53-4BAE-B41A-E93902AEC716}" presName="child" presStyleLbl="alignAccFollow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05511-7BE0-46EC-B7D6-AB7E11E849B4}" type="pres">
      <dgm:prSet presAssocID="{5EF2498F-8989-434C-89F8-D13572479EFF}" presName="sibTrans" presStyleLbl="sibTrans2D1" presStyleIdx="1" presStyleCnt="10"/>
      <dgm:spPr/>
      <dgm:t>
        <a:bodyPr/>
        <a:lstStyle/>
        <a:p>
          <a:endParaRPr lang="ru-RU"/>
        </a:p>
      </dgm:t>
    </dgm:pt>
    <dgm:pt modelId="{A0BEEE29-CFF6-40EB-AC2F-5E2446137727}" type="pres">
      <dgm:prSet presAssocID="{A47DA3A5-EBDB-416F-A0F4-DC1077799971}" presName="child" presStyleLbl="alignAccFollow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53131-1692-47E1-A8F3-7E816944FC5C}" type="pres">
      <dgm:prSet presAssocID="{87866125-8928-4201-8939-660B9F79EDBF}" presName="sibTrans" presStyleLbl="sibTrans2D1" presStyleIdx="2" presStyleCnt="10"/>
      <dgm:spPr/>
      <dgm:t>
        <a:bodyPr/>
        <a:lstStyle/>
        <a:p>
          <a:endParaRPr lang="ru-RU"/>
        </a:p>
      </dgm:t>
    </dgm:pt>
    <dgm:pt modelId="{05620C51-BE38-470F-80AE-A8D43C6FF9BD}" type="pres">
      <dgm:prSet presAssocID="{CE923AD6-93CB-4BB7-8DAF-793B3F77BD78}" presName="child" presStyleLbl="alignAccFollow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7B12B-D35A-498A-A7B0-E7EE1F628730}" type="pres">
      <dgm:prSet presAssocID="{4F9B0620-E97C-4882-B78E-3D2AF650FF62}" presName="sibTrans" presStyleLbl="sibTrans2D1" presStyleIdx="3" presStyleCnt="10"/>
      <dgm:spPr/>
      <dgm:t>
        <a:bodyPr/>
        <a:lstStyle/>
        <a:p>
          <a:endParaRPr lang="ru-RU"/>
        </a:p>
      </dgm:t>
    </dgm:pt>
    <dgm:pt modelId="{06BE4565-E315-4BD0-9705-866B014EAB3C}" type="pres">
      <dgm:prSet presAssocID="{120BD1A6-C31C-4369-AA13-BDAC5A580899}" presName="child" presStyleLbl="alignAccFollow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8F9E9-17C2-4896-ACA4-9BD77750E066}" type="pres">
      <dgm:prSet presAssocID="{BD22B926-DDFC-41AC-B217-F1B47C0E436B}" presName="hSp" presStyleCnt="0"/>
      <dgm:spPr/>
    </dgm:pt>
    <dgm:pt modelId="{B76FE524-0B44-4121-BD48-0916A43D1CED}" type="pres">
      <dgm:prSet presAssocID="{555E14EF-447C-4DA0-B7D3-4D36CF85F59D}" presName="vertFlow" presStyleCnt="0"/>
      <dgm:spPr/>
    </dgm:pt>
    <dgm:pt modelId="{8260D6CB-7193-4939-BF45-974BBB54BEB1}" type="pres">
      <dgm:prSet presAssocID="{555E14EF-447C-4DA0-B7D3-4D36CF85F59D}" presName="header" presStyleLbl="node1" presStyleIdx="1" presStyleCnt="3"/>
      <dgm:spPr/>
      <dgm:t>
        <a:bodyPr/>
        <a:lstStyle/>
        <a:p>
          <a:endParaRPr lang="ru-RU"/>
        </a:p>
      </dgm:t>
    </dgm:pt>
    <dgm:pt modelId="{BC83873E-3BEC-4A45-8BC7-DBD811BD8FDA}" type="pres">
      <dgm:prSet presAssocID="{38696FA1-80A6-4E8E-82AE-B08745B7603B}" presName="parTrans" presStyleLbl="sibTrans2D1" presStyleIdx="4" presStyleCnt="10"/>
      <dgm:spPr/>
      <dgm:t>
        <a:bodyPr/>
        <a:lstStyle/>
        <a:p>
          <a:endParaRPr lang="ru-RU"/>
        </a:p>
      </dgm:t>
    </dgm:pt>
    <dgm:pt modelId="{267EE2E5-E26E-47F6-825A-CD78501EECAD}" type="pres">
      <dgm:prSet presAssocID="{09DEDC6C-3483-473D-812F-E169ED90D2D2}" presName="child" presStyleLbl="alignAccFollow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A6C4B-F021-4E38-A3E4-267D3D1A7D2A}" type="pres">
      <dgm:prSet presAssocID="{4A225B0D-EBDC-4D21-8980-DBAE7DEAE704}" presName="sibTrans" presStyleLbl="sibTrans2D1" presStyleIdx="5" presStyleCnt="10"/>
      <dgm:spPr/>
      <dgm:t>
        <a:bodyPr/>
        <a:lstStyle/>
        <a:p>
          <a:endParaRPr lang="ru-RU"/>
        </a:p>
      </dgm:t>
    </dgm:pt>
    <dgm:pt modelId="{ACA43178-816C-478E-97A3-67FAAD32517A}" type="pres">
      <dgm:prSet presAssocID="{76AE2DAC-0948-4B3B-A70A-6EE03D936AC3}" presName="child" presStyleLbl="alignAccFollow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AA497-92D4-48F9-B384-93862F91ABFC}" type="pres">
      <dgm:prSet presAssocID="{6EDCCFFC-23C0-49A6-949D-C489A65BC1E2}" presName="sibTrans" presStyleLbl="sibTrans2D1" presStyleIdx="6" presStyleCnt="10"/>
      <dgm:spPr/>
      <dgm:t>
        <a:bodyPr/>
        <a:lstStyle/>
        <a:p>
          <a:endParaRPr lang="ru-RU"/>
        </a:p>
      </dgm:t>
    </dgm:pt>
    <dgm:pt modelId="{D9800662-A053-4515-B58C-36C3D6BB560B}" type="pres">
      <dgm:prSet presAssocID="{0BAD835E-5465-4207-9A72-D25F8F8AE4C3}" presName="child" presStyleLbl="alignAccFollow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68D44-0594-400F-AD11-AC4BA2BBE5ED}" type="pres">
      <dgm:prSet presAssocID="{555E14EF-447C-4DA0-B7D3-4D36CF85F59D}" presName="hSp" presStyleCnt="0"/>
      <dgm:spPr/>
    </dgm:pt>
    <dgm:pt modelId="{D719DC5C-60B0-438C-AE65-5D71173CD72E}" type="pres">
      <dgm:prSet presAssocID="{380AB5EC-6B23-4EA3-BA71-962FE8C95377}" presName="vertFlow" presStyleCnt="0"/>
      <dgm:spPr/>
    </dgm:pt>
    <dgm:pt modelId="{067F7896-890E-4928-BCF7-BCC774616DB2}" type="pres">
      <dgm:prSet presAssocID="{380AB5EC-6B23-4EA3-BA71-962FE8C95377}" presName="header" presStyleLbl="node1" presStyleIdx="2" presStyleCnt="3" custScaleX="123713" custLinFactNeighborX="-1178" custLinFactNeighborY="15632"/>
      <dgm:spPr/>
      <dgm:t>
        <a:bodyPr/>
        <a:lstStyle/>
        <a:p>
          <a:endParaRPr lang="ru-RU"/>
        </a:p>
      </dgm:t>
    </dgm:pt>
    <dgm:pt modelId="{534C799B-DDF0-4200-A4C8-5225B967DE42}" type="pres">
      <dgm:prSet presAssocID="{DA5F61BD-51D6-4C20-94D0-31655E4AD86D}" presName="parTrans" presStyleLbl="sibTrans2D1" presStyleIdx="7" presStyleCnt="10"/>
      <dgm:spPr/>
      <dgm:t>
        <a:bodyPr/>
        <a:lstStyle/>
        <a:p>
          <a:endParaRPr lang="ru-RU"/>
        </a:p>
      </dgm:t>
    </dgm:pt>
    <dgm:pt modelId="{2FC6E5B1-A9F7-4CE4-9E42-0B10E20A2C9C}" type="pres">
      <dgm:prSet presAssocID="{80DC1FB6-487C-45E6-BB4A-A145A3525001}" presName="child" presStyleLbl="alignAccFollow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8FFA5-E13B-4C4F-82CD-765792706F97}" type="pres">
      <dgm:prSet presAssocID="{61EA034D-B93B-4A3F-B9D5-3AB25564142C}" presName="sibTrans" presStyleLbl="sibTrans2D1" presStyleIdx="8" presStyleCnt="10"/>
      <dgm:spPr/>
      <dgm:t>
        <a:bodyPr/>
        <a:lstStyle/>
        <a:p>
          <a:endParaRPr lang="ru-RU"/>
        </a:p>
      </dgm:t>
    </dgm:pt>
    <dgm:pt modelId="{3AC8FAE5-ACA3-43A4-B216-3B0FFEE4FA46}" type="pres">
      <dgm:prSet presAssocID="{3969C11D-4A89-4637-8B0F-F4F704DFA501}" presName="child" presStyleLbl="alignAccFollow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1EDB6B-438D-4D71-8F71-948AAF7C03FC}" type="pres">
      <dgm:prSet presAssocID="{A5CED024-2B92-41F6-9EF1-F7EAC7B0A3AA}" presName="sibTrans" presStyleLbl="sibTrans2D1" presStyleIdx="9" presStyleCnt="10"/>
      <dgm:spPr/>
      <dgm:t>
        <a:bodyPr/>
        <a:lstStyle/>
        <a:p>
          <a:endParaRPr lang="ru-RU"/>
        </a:p>
      </dgm:t>
    </dgm:pt>
    <dgm:pt modelId="{7CCEC09F-6C5C-4A48-A486-3F711334604D}" type="pres">
      <dgm:prSet presAssocID="{C16720E4-A7DE-4333-A1EE-D8AE3D40C23D}" presName="child" presStyleLbl="alignAccFollowNode1" presStyleIdx="9" presStyleCnt="10" custScaleY="1625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7F0E0D-E99D-4C95-B01E-CD89D3CBC9EF}" type="presOf" srcId="{38696FA1-80A6-4E8E-82AE-B08745B7603B}" destId="{BC83873E-3BEC-4A45-8BC7-DBD811BD8FDA}" srcOrd="0" destOrd="0" presId="urn:microsoft.com/office/officeart/2005/8/layout/lProcess1"/>
    <dgm:cxn modelId="{5C86EC04-3EB4-4BCF-93AE-8E07FDE9DF19}" type="presOf" srcId="{61EA034D-B93B-4A3F-B9D5-3AB25564142C}" destId="{A938FFA5-E13B-4C4F-82CD-765792706F97}" srcOrd="0" destOrd="0" presId="urn:microsoft.com/office/officeart/2005/8/layout/lProcess1"/>
    <dgm:cxn modelId="{5FF368B4-FEA0-495F-8C07-017642D89CA4}" srcId="{291ACD4B-00F9-4B11-86B7-4826D4606AD6}" destId="{380AB5EC-6B23-4EA3-BA71-962FE8C95377}" srcOrd="2" destOrd="0" parTransId="{1B3B9879-B507-4791-98B0-1A6B026F440A}" sibTransId="{41B32A1B-2666-42FC-A365-81A9C59D0B02}"/>
    <dgm:cxn modelId="{2A705FDA-2F3F-4E2C-8642-C02F08A19D51}" srcId="{555E14EF-447C-4DA0-B7D3-4D36CF85F59D}" destId="{0BAD835E-5465-4207-9A72-D25F8F8AE4C3}" srcOrd="2" destOrd="0" parTransId="{CDB52656-1A76-414B-9578-837285BA410A}" sibTransId="{CE543B89-C9D6-45AF-ACE4-75A56536AFC6}"/>
    <dgm:cxn modelId="{A13B2247-DF22-4285-B384-7DBD28968F0E}" type="presOf" srcId="{CE923AD6-93CB-4BB7-8DAF-793B3F77BD78}" destId="{05620C51-BE38-470F-80AE-A8D43C6FF9BD}" srcOrd="0" destOrd="0" presId="urn:microsoft.com/office/officeart/2005/8/layout/lProcess1"/>
    <dgm:cxn modelId="{03014D99-EF90-4583-B0BC-8301ECE79D13}" srcId="{380AB5EC-6B23-4EA3-BA71-962FE8C95377}" destId="{3969C11D-4A89-4637-8B0F-F4F704DFA501}" srcOrd="1" destOrd="0" parTransId="{026B6652-C1CF-4470-8C46-69F46DA6148A}" sibTransId="{A5CED024-2B92-41F6-9EF1-F7EAC7B0A3AA}"/>
    <dgm:cxn modelId="{800D0FBC-D4E7-4820-850B-881AAEFBFE73}" type="presOf" srcId="{4306F3E6-3C53-4BAE-B41A-E93902AEC716}" destId="{4D9B2A62-9F62-4249-BBDB-96DBAA4482D4}" srcOrd="0" destOrd="0" presId="urn:microsoft.com/office/officeart/2005/8/layout/lProcess1"/>
    <dgm:cxn modelId="{6B91A321-C35B-4D80-AFBA-2B2C3DC474EF}" srcId="{380AB5EC-6B23-4EA3-BA71-962FE8C95377}" destId="{C16720E4-A7DE-4333-A1EE-D8AE3D40C23D}" srcOrd="2" destOrd="0" parTransId="{2B9E18AE-AC6D-42E7-B690-FC6D29F54C95}" sibTransId="{E2B4D707-29F5-4383-A6BD-3D62956369A5}"/>
    <dgm:cxn modelId="{87590546-287B-4EE2-818F-85FC4C870A17}" type="presOf" srcId="{C16720E4-A7DE-4333-A1EE-D8AE3D40C23D}" destId="{7CCEC09F-6C5C-4A48-A486-3F711334604D}" srcOrd="0" destOrd="0" presId="urn:microsoft.com/office/officeart/2005/8/layout/lProcess1"/>
    <dgm:cxn modelId="{CDC5609B-BC2D-4046-8750-46985DCFF3C0}" type="presOf" srcId="{BD22B926-DDFC-41AC-B217-F1B47C0E436B}" destId="{701AE2AC-E023-4B7A-B427-77AEDCD392EB}" srcOrd="0" destOrd="0" presId="urn:microsoft.com/office/officeart/2005/8/layout/lProcess1"/>
    <dgm:cxn modelId="{6A332720-9719-4C36-893C-68A06DFBBDAD}" srcId="{BD22B926-DDFC-41AC-B217-F1B47C0E436B}" destId="{CE923AD6-93CB-4BB7-8DAF-793B3F77BD78}" srcOrd="2" destOrd="0" parTransId="{21F0C7B0-3933-4037-BCC2-0C99F423C064}" sibTransId="{4F9B0620-E97C-4882-B78E-3D2AF650FF62}"/>
    <dgm:cxn modelId="{73EB4FF8-C4C8-4CAF-A5DA-725C00816B8E}" srcId="{291ACD4B-00F9-4B11-86B7-4826D4606AD6}" destId="{BD22B926-DDFC-41AC-B217-F1B47C0E436B}" srcOrd="0" destOrd="0" parTransId="{B71072A8-D048-45A3-86BF-53E53B1289F2}" sibTransId="{8343F6EE-FB62-4E00-89E2-761C14D98368}"/>
    <dgm:cxn modelId="{B704D049-F4AB-47F3-ABC7-0CC7E5E5E72F}" type="presOf" srcId="{76AE2DAC-0948-4B3B-A70A-6EE03D936AC3}" destId="{ACA43178-816C-478E-97A3-67FAAD32517A}" srcOrd="0" destOrd="0" presId="urn:microsoft.com/office/officeart/2005/8/layout/lProcess1"/>
    <dgm:cxn modelId="{6DC50F41-236A-4192-BF8E-01DA08F17D57}" type="presOf" srcId="{09DEDC6C-3483-473D-812F-E169ED90D2D2}" destId="{267EE2E5-E26E-47F6-825A-CD78501EECAD}" srcOrd="0" destOrd="0" presId="urn:microsoft.com/office/officeart/2005/8/layout/lProcess1"/>
    <dgm:cxn modelId="{6E00653B-FFAC-42CE-9EFD-A46EC7CADEB4}" type="presOf" srcId="{87866125-8928-4201-8939-660B9F79EDBF}" destId="{36553131-1692-47E1-A8F3-7E816944FC5C}" srcOrd="0" destOrd="0" presId="urn:microsoft.com/office/officeart/2005/8/layout/lProcess1"/>
    <dgm:cxn modelId="{2F2DB4D0-8E8A-45B3-9B99-D9889663A352}" type="presOf" srcId="{6EDCCFFC-23C0-49A6-949D-C489A65BC1E2}" destId="{973AA497-92D4-48F9-B384-93862F91ABFC}" srcOrd="0" destOrd="0" presId="urn:microsoft.com/office/officeart/2005/8/layout/lProcess1"/>
    <dgm:cxn modelId="{4E7B7BD7-4B01-4AAA-9154-611A0202AFEB}" type="presOf" srcId="{380AB5EC-6B23-4EA3-BA71-962FE8C95377}" destId="{067F7896-890E-4928-BCF7-BCC774616DB2}" srcOrd="0" destOrd="0" presId="urn:microsoft.com/office/officeart/2005/8/layout/lProcess1"/>
    <dgm:cxn modelId="{3B95FEC1-5580-4FDF-B8A5-913847A2232F}" type="presOf" srcId="{4A225B0D-EBDC-4D21-8980-DBAE7DEAE704}" destId="{EBDA6C4B-F021-4E38-A3E4-267D3D1A7D2A}" srcOrd="0" destOrd="0" presId="urn:microsoft.com/office/officeart/2005/8/layout/lProcess1"/>
    <dgm:cxn modelId="{07684571-1393-45FE-BF85-C846D32DD9BA}" srcId="{555E14EF-447C-4DA0-B7D3-4D36CF85F59D}" destId="{76AE2DAC-0948-4B3B-A70A-6EE03D936AC3}" srcOrd="1" destOrd="0" parTransId="{C9D1F48B-38BE-406B-949A-3A7ED3817A6D}" sibTransId="{6EDCCFFC-23C0-49A6-949D-C489A65BC1E2}"/>
    <dgm:cxn modelId="{6192447E-236D-41EF-B92E-87E0DD29BDE5}" srcId="{380AB5EC-6B23-4EA3-BA71-962FE8C95377}" destId="{80DC1FB6-487C-45E6-BB4A-A145A3525001}" srcOrd="0" destOrd="0" parTransId="{DA5F61BD-51D6-4C20-94D0-31655E4AD86D}" sibTransId="{61EA034D-B93B-4A3F-B9D5-3AB25564142C}"/>
    <dgm:cxn modelId="{8D40D6D1-8C72-4EAC-8DCE-C14E5E302359}" type="presOf" srcId="{555E14EF-447C-4DA0-B7D3-4D36CF85F59D}" destId="{8260D6CB-7193-4939-BF45-974BBB54BEB1}" srcOrd="0" destOrd="0" presId="urn:microsoft.com/office/officeart/2005/8/layout/lProcess1"/>
    <dgm:cxn modelId="{5BF3E597-EE1F-4E4E-97BD-6ECCB8EA89F3}" type="presOf" srcId="{7B599F2A-8D26-4F95-9EF3-927EA8EBB063}" destId="{E45A0D43-4264-4E79-B8B3-AB024314AB98}" srcOrd="0" destOrd="0" presId="urn:microsoft.com/office/officeart/2005/8/layout/lProcess1"/>
    <dgm:cxn modelId="{1D29C47A-F168-43FF-BE42-6C48C3572519}" type="presOf" srcId="{3969C11D-4A89-4637-8B0F-F4F704DFA501}" destId="{3AC8FAE5-ACA3-43A4-B216-3B0FFEE4FA46}" srcOrd="0" destOrd="0" presId="urn:microsoft.com/office/officeart/2005/8/layout/lProcess1"/>
    <dgm:cxn modelId="{8DFA85B4-FBEF-4528-A1BB-A7FB27E48B08}" type="presOf" srcId="{291ACD4B-00F9-4B11-86B7-4826D4606AD6}" destId="{CF4EDCB0-38C9-4A4B-B45C-636371BC65C6}" srcOrd="0" destOrd="0" presId="urn:microsoft.com/office/officeart/2005/8/layout/lProcess1"/>
    <dgm:cxn modelId="{139AB068-8A15-46C7-AC4E-8FAF046C7343}" type="presOf" srcId="{80DC1FB6-487C-45E6-BB4A-A145A3525001}" destId="{2FC6E5B1-A9F7-4CE4-9E42-0B10E20A2C9C}" srcOrd="0" destOrd="0" presId="urn:microsoft.com/office/officeart/2005/8/layout/lProcess1"/>
    <dgm:cxn modelId="{CD6827E3-643A-4922-82B7-83F1EE7A2AC9}" srcId="{BD22B926-DDFC-41AC-B217-F1B47C0E436B}" destId="{4306F3E6-3C53-4BAE-B41A-E93902AEC716}" srcOrd="0" destOrd="0" parTransId="{7B599F2A-8D26-4F95-9EF3-927EA8EBB063}" sibTransId="{5EF2498F-8989-434C-89F8-D13572479EFF}"/>
    <dgm:cxn modelId="{932252C2-9A5B-4BA3-93D8-88F16D61F940}" type="presOf" srcId="{120BD1A6-C31C-4369-AA13-BDAC5A580899}" destId="{06BE4565-E315-4BD0-9705-866B014EAB3C}" srcOrd="0" destOrd="0" presId="urn:microsoft.com/office/officeart/2005/8/layout/lProcess1"/>
    <dgm:cxn modelId="{3D3ADB7F-61A9-453E-A231-6F7B36C64511}" srcId="{BD22B926-DDFC-41AC-B217-F1B47C0E436B}" destId="{A47DA3A5-EBDB-416F-A0F4-DC1077799971}" srcOrd="1" destOrd="0" parTransId="{D9D376D3-78A7-4065-AF4A-57A3D0FC781F}" sibTransId="{87866125-8928-4201-8939-660B9F79EDBF}"/>
    <dgm:cxn modelId="{B46EC0BC-91AD-44E0-9122-A9B1AF358C44}" type="presOf" srcId="{DA5F61BD-51D6-4C20-94D0-31655E4AD86D}" destId="{534C799B-DDF0-4200-A4C8-5225B967DE42}" srcOrd="0" destOrd="0" presId="urn:microsoft.com/office/officeart/2005/8/layout/lProcess1"/>
    <dgm:cxn modelId="{6F9E76E1-E897-4264-97BE-172A08B39DE1}" type="presOf" srcId="{A5CED024-2B92-41F6-9EF1-F7EAC7B0A3AA}" destId="{A41EDB6B-438D-4D71-8F71-948AAF7C03FC}" srcOrd="0" destOrd="0" presId="urn:microsoft.com/office/officeart/2005/8/layout/lProcess1"/>
    <dgm:cxn modelId="{608AC55C-EAE5-44A5-AB1C-D609DD2688B0}" type="presOf" srcId="{5EF2498F-8989-434C-89F8-D13572479EFF}" destId="{96805511-7BE0-46EC-B7D6-AB7E11E849B4}" srcOrd="0" destOrd="0" presId="urn:microsoft.com/office/officeart/2005/8/layout/lProcess1"/>
    <dgm:cxn modelId="{2210B2AD-B88F-40F3-A655-DB1FD50788F3}" srcId="{BD22B926-DDFC-41AC-B217-F1B47C0E436B}" destId="{120BD1A6-C31C-4369-AA13-BDAC5A580899}" srcOrd="3" destOrd="0" parTransId="{C4065162-3A25-4435-A1F3-561629A0A486}" sibTransId="{13B8C2E3-FDE2-45B4-8423-BCB7BCE1F719}"/>
    <dgm:cxn modelId="{17230076-5905-42E9-B136-FBA032B1A075}" type="presOf" srcId="{A47DA3A5-EBDB-416F-A0F4-DC1077799971}" destId="{A0BEEE29-CFF6-40EB-AC2F-5E2446137727}" srcOrd="0" destOrd="0" presId="urn:microsoft.com/office/officeart/2005/8/layout/lProcess1"/>
    <dgm:cxn modelId="{2487D157-B180-476B-8D3D-A254BA4AB3BC}" type="presOf" srcId="{0BAD835E-5465-4207-9A72-D25F8F8AE4C3}" destId="{D9800662-A053-4515-B58C-36C3D6BB560B}" srcOrd="0" destOrd="0" presId="urn:microsoft.com/office/officeart/2005/8/layout/lProcess1"/>
    <dgm:cxn modelId="{A9432836-1FD2-4663-802A-D1D0142502BE}" srcId="{555E14EF-447C-4DA0-B7D3-4D36CF85F59D}" destId="{09DEDC6C-3483-473D-812F-E169ED90D2D2}" srcOrd="0" destOrd="0" parTransId="{38696FA1-80A6-4E8E-82AE-B08745B7603B}" sibTransId="{4A225B0D-EBDC-4D21-8980-DBAE7DEAE704}"/>
    <dgm:cxn modelId="{6033BE33-7D00-46B6-BDD3-AD5B86BC5216}" srcId="{291ACD4B-00F9-4B11-86B7-4826D4606AD6}" destId="{555E14EF-447C-4DA0-B7D3-4D36CF85F59D}" srcOrd="1" destOrd="0" parTransId="{A0E280E5-2FDB-4884-95D1-E43D98688289}" sibTransId="{B37D15AA-4F9E-462F-B5B1-1C8C88D7BB7B}"/>
    <dgm:cxn modelId="{4F6D1E74-BB82-4192-A22A-07CB3BFB892F}" type="presOf" srcId="{4F9B0620-E97C-4882-B78E-3D2AF650FF62}" destId="{E417B12B-D35A-498A-A7B0-E7EE1F628730}" srcOrd="0" destOrd="0" presId="urn:microsoft.com/office/officeart/2005/8/layout/lProcess1"/>
    <dgm:cxn modelId="{03E2EF6D-DB11-43D7-806C-7477EA387194}" type="presParOf" srcId="{CF4EDCB0-38C9-4A4B-B45C-636371BC65C6}" destId="{964F6589-0013-47E1-8808-789DCC8DF44B}" srcOrd="0" destOrd="0" presId="urn:microsoft.com/office/officeart/2005/8/layout/lProcess1"/>
    <dgm:cxn modelId="{47EC42F5-F11A-4958-81FA-FAE610FCD402}" type="presParOf" srcId="{964F6589-0013-47E1-8808-789DCC8DF44B}" destId="{701AE2AC-E023-4B7A-B427-77AEDCD392EB}" srcOrd="0" destOrd="0" presId="urn:microsoft.com/office/officeart/2005/8/layout/lProcess1"/>
    <dgm:cxn modelId="{6230F33C-D4E0-474F-8CE9-3B4676339A64}" type="presParOf" srcId="{964F6589-0013-47E1-8808-789DCC8DF44B}" destId="{E45A0D43-4264-4E79-B8B3-AB024314AB98}" srcOrd="1" destOrd="0" presId="urn:microsoft.com/office/officeart/2005/8/layout/lProcess1"/>
    <dgm:cxn modelId="{DB093AB5-0455-48CD-900B-BC48B3882274}" type="presParOf" srcId="{964F6589-0013-47E1-8808-789DCC8DF44B}" destId="{4D9B2A62-9F62-4249-BBDB-96DBAA4482D4}" srcOrd="2" destOrd="0" presId="urn:microsoft.com/office/officeart/2005/8/layout/lProcess1"/>
    <dgm:cxn modelId="{2F0579ED-1EB3-4D52-9D4D-3A37A455920D}" type="presParOf" srcId="{964F6589-0013-47E1-8808-789DCC8DF44B}" destId="{96805511-7BE0-46EC-B7D6-AB7E11E849B4}" srcOrd="3" destOrd="0" presId="urn:microsoft.com/office/officeart/2005/8/layout/lProcess1"/>
    <dgm:cxn modelId="{97218AF1-0D5E-44A4-96F9-CAED7139646E}" type="presParOf" srcId="{964F6589-0013-47E1-8808-789DCC8DF44B}" destId="{A0BEEE29-CFF6-40EB-AC2F-5E2446137727}" srcOrd="4" destOrd="0" presId="urn:microsoft.com/office/officeart/2005/8/layout/lProcess1"/>
    <dgm:cxn modelId="{F1C9280A-4220-431F-ABC1-45C8EEABCB1B}" type="presParOf" srcId="{964F6589-0013-47E1-8808-789DCC8DF44B}" destId="{36553131-1692-47E1-A8F3-7E816944FC5C}" srcOrd="5" destOrd="0" presId="urn:microsoft.com/office/officeart/2005/8/layout/lProcess1"/>
    <dgm:cxn modelId="{1D57483F-DE0F-461B-ACE9-4F2CBC1B5253}" type="presParOf" srcId="{964F6589-0013-47E1-8808-789DCC8DF44B}" destId="{05620C51-BE38-470F-80AE-A8D43C6FF9BD}" srcOrd="6" destOrd="0" presId="urn:microsoft.com/office/officeart/2005/8/layout/lProcess1"/>
    <dgm:cxn modelId="{1516EAE1-0699-4B13-A8A0-7D176D4F08DD}" type="presParOf" srcId="{964F6589-0013-47E1-8808-789DCC8DF44B}" destId="{E417B12B-D35A-498A-A7B0-E7EE1F628730}" srcOrd="7" destOrd="0" presId="urn:microsoft.com/office/officeart/2005/8/layout/lProcess1"/>
    <dgm:cxn modelId="{39887678-77C0-4A70-AFB8-C0DCE56ACB71}" type="presParOf" srcId="{964F6589-0013-47E1-8808-789DCC8DF44B}" destId="{06BE4565-E315-4BD0-9705-866B014EAB3C}" srcOrd="8" destOrd="0" presId="urn:microsoft.com/office/officeart/2005/8/layout/lProcess1"/>
    <dgm:cxn modelId="{264DB241-FAD5-4AD8-9EBB-E26C4E943D94}" type="presParOf" srcId="{CF4EDCB0-38C9-4A4B-B45C-636371BC65C6}" destId="{79E8F9E9-17C2-4896-ACA4-9BD77750E066}" srcOrd="1" destOrd="0" presId="urn:microsoft.com/office/officeart/2005/8/layout/lProcess1"/>
    <dgm:cxn modelId="{D6876AAC-0722-44E5-8038-837A71CF1E61}" type="presParOf" srcId="{CF4EDCB0-38C9-4A4B-B45C-636371BC65C6}" destId="{B76FE524-0B44-4121-BD48-0916A43D1CED}" srcOrd="2" destOrd="0" presId="urn:microsoft.com/office/officeart/2005/8/layout/lProcess1"/>
    <dgm:cxn modelId="{466BBEB3-E774-4276-A34D-725E41EE1EFA}" type="presParOf" srcId="{B76FE524-0B44-4121-BD48-0916A43D1CED}" destId="{8260D6CB-7193-4939-BF45-974BBB54BEB1}" srcOrd="0" destOrd="0" presId="urn:microsoft.com/office/officeart/2005/8/layout/lProcess1"/>
    <dgm:cxn modelId="{DE3DB5AC-B54C-499B-AE51-D7D1948722D0}" type="presParOf" srcId="{B76FE524-0B44-4121-BD48-0916A43D1CED}" destId="{BC83873E-3BEC-4A45-8BC7-DBD811BD8FDA}" srcOrd="1" destOrd="0" presId="urn:microsoft.com/office/officeart/2005/8/layout/lProcess1"/>
    <dgm:cxn modelId="{D0C5A937-34C1-4050-84F7-B53D52D1B4EE}" type="presParOf" srcId="{B76FE524-0B44-4121-BD48-0916A43D1CED}" destId="{267EE2E5-E26E-47F6-825A-CD78501EECAD}" srcOrd="2" destOrd="0" presId="urn:microsoft.com/office/officeart/2005/8/layout/lProcess1"/>
    <dgm:cxn modelId="{1631994E-0878-4E9E-B949-CF36037F8A05}" type="presParOf" srcId="{B76FE524-0B44-4121-BD48-0916A43D1CED}" destId="{EBDA6C4B-F021-4E38-A3E4-267D3D1A7D2A}" srcOrd="3" destOrd="0" presId="urn:microsoft.com/office/officeart/2005/8/layout/lProcess1"/>
    <dgm:cxn modelId="{D775572E-1A9A-4FF0-85F6-EA6780CDA1F5}" type="presParOf" srcId="{B76FE524-0B44-4121-BD48-0916A43D1CED}" destId="{ACA43178-816C-478E-97A3-67FAAD32517A}" srcOrd="4" destOrd="0" presId="urn:microsoft.com/office/officeart/2005/8/layout/lProcess1"/>
    <dgm:cxn modelId="{F88D842E-BA58-46D5-8650-9EB331D60234}" type="presParOf" srcId="{B76FE524-0B44-4121-BD48-0916A43D1CED}" destId="{973AA497-92D4-48F9-B384-93862F91ABFC}" srcOrd="5" destOrd="0" presId="urn:microsoft.com/office/officeart/2005/8/layout/lProcess1"/>
    <dgm:cxn modelId="{F4714205-30F5-49F3-9340-4BA8DC94AB1D}" type="presParOf" srcId="{B76FE524-0B44-4121-BD48-0916A43D1CED}" destId="{D9800662-A053-4515-B58C-36C3D6BB560B}" srcOrd="6" destOrd="0" presId="urn:microsoft.com/office/officeart/2005/8/layout/lProcess1"/>
    <dgm:cxn modelId="{82E3B4D4-F4BE-4DA9-BE58-393122C1524F}" type="presParOf" srcId="{CF4EDCB0-38C9-4A4B-B45C-636371BC65C6}" destId="{83268D44-0594-400F-AD11-AC4BA2BBE5ED}" srcOrd="3" destOrd="0" presId="urn:microsoft.com/office/officeart/2005/8/layout/lProcess1"/>
    <dgm:cxn modelId="{B14086B8-4AEE-487C-A0AA-84FE39D145E3}" type="presParOf" srcId="{CF4EDCB0-38C9-4A4B-B45C-636371BC65C6}" destId="{D719DC5C-60B0-438C-AE65-5D71173CD72E}" srcOrd="4" destOrd="0" presId="urn:microsoft.com/office/officeart/2005/8/layout/lProcess1"/>
    <dgm:cxn modelId="{72FCB178-DFB5-431D-99E4-72A8F1F7D7B7}" type="presParOf" srcId="{D719DC5C-60B0-438C-AE65-5D71173CD72E}" destId="{067F7896-890E-4928-BCF7-BCC774616DB2}" srcOrd="0" destOrd="0" presId="urn:microsoft.com/office/officeart/2005/8/layout/lProcess1"/>
    <dgm:cxn modelId="{FC33DCA6-20B3-4A25-9F16-91525409D5F8}" type="presParOf" srcId="{D719DC5C-60B0-438C-AE65-5D71173CD72E}" destId="{534C799B-DDF0-4200-A4C8-5225B967DE42}" srcOrd="1" destOrd="0" presId="urn:microsoft.com/office/officeart/2005/8/layout/lProcess1"/>
    <dgm:cxn modelId="{62DFBEE2-F084-4C29-9339-395BAF608712}" type="presParOf" srcId="{D719DC5C-60B0-438C-AE65-5D71173CD72E}" destId="{2FC6E5B1-A9F7-4CE4-9E42-0B10E20A2C9C}" srcOrd="2" destOrd="0" presId="urn:microsoft.com/office/officeart/2005/8/layout/lProcess1"/>
    <dgm:cxn modelId="{2F6FD6A7-9039-4894-982D-15F0B2A5FB97}" type="presParOf" srcId="{D719DC5C-60B0-438C-AE65-5D71173CD72E}" destId="{A938FFA5-E13B-4C4F-82CD-765792706F97}" srcOrd="3" destOrd="0" presId="urn:microsoft.com/office/officeart/2005/8/layout/lProcess1"/>
    <dgm:cxn modelId="{5CE06187-C14B-4F53-B5AD-A5C18DE944FD}" type="presParOf" srcId="{D719DC5C-60B0-438C-AE65-5D71173CD72E}" destId="{3AC8FAE5-ACA3-43A4-B216-3B0FFEE4FA46}" srcOrd="4" destOrd="0" presId="urn:microsoft.com/office/officeart/2005/8/layout/lProcess1"/>
    <dgm:cxn modelId="{ECE4318A-3671-4D9C-AD90-F20BE5951D50}" type="presParOf" srcId="{D719DC5C-60B0-438C-AE65-5D71173CD72E}" destId="{A41EDB6B-438D-4D71-8F71-948AAF7C03FC}" srcOrd="5" destOrd="0" presId="urn:microsoft.com/office/officeart/2005/8/layout/lProcess1"/>
    <dgm:cxn modelId="{7726AFBE-0D54-4BA3-B3E3-37C4DC38A6F8}" type="presParOf" srcId="{D719DC5C-60B0-438C-AE65-5D71173CD72E}" destId="{7CCEC09F-6C5C-4A48-A486-3F711334604D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C5A3D-0AFF-4CA0-B4F8-B4DC0CA3202A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BC1B26E-A237-4328-95AE-3A68485B8AB9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Обращение с устройствами ИКТ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3D7F49B-C35E-4E0B-BFEE-C81E115CBE30}" type="parTrans" cxnId="{3D50F26B-A022-4A6D-8009-5BFEC6E2D1E2}">
      <dgm:prSet/>
      <dgm:spPr/>
      <dgm:t>
        <a:bodyPr/>
        <a:lstStyle/>
        <a:p>
          <a:endParaRPr lang="ru-RU" sz="1800"/>
        </a:p>
      </dgm:t>
    </dgm:pt>
    <dgm:pt modelId="{AC1198B1-8F64-4BE9-9418-97BEAE3B7DBE}" type="sibTrans" cxnId="{3D50F26B-A022-4A6D-8009-5BFEC6E2D1E2}">
      <dgm:prSet/>
      <dgm:spPr/>
      <dgm:t>
        <a:bodyPr/>
        <a:lstStyle/>
        <a:p>
          <a:endParaRPr lang="ru-RU" sz="1800"/>
        </a:p>
      </dgm:t>
    </dgm:pt>
    <dgm:pt modelId="{E31671FE-D34F-4C74-8AE0-1F11BE570EC6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Фиксация и обработка изображений и звуков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39F2647-CFC5-4628-A84F-436D5FEBF3D6}" type="parTrans" cxnId="{D6122F5E-33CB-459C-819A-5FA2A2D8AFE8}">
      <dgm:prSet/>
      <dgm:spPr/>
      <dgm:t>
        <a:bodyPr/>
        <a:lstStyle/>
        <a:p>
          <a:endParaRPr lang="ru-RU" sz="1800"/>
        </a:p>
      </dgm:t>
    </dgm:pt>
    <dgm:pt modelId="{06B89C4C-9EB2-4FD1-AC4B-18CE4A6446B7}" type="sibTrans" cxnId="{D6122F5E-33CB-459C-819A-5FA2A2D8AFE8}">
      <dgm:prSet/>
      <dgm:spPr/>
      <dgm:t>
        <a:bodyPr/>
        <a:lstStyle/>
        <a:p>
          <a:endParaRPr lang="ru-RU" sz="1800"/>
        </a:p>
      </dgm:t>
    </dgm:pt>
    <dgm:pt modelId="{366470AB-3BBA-4646-93FC-D58E0E70FFC5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Поиск и организация хранения информации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DE1AB92-EE1D-4735-92D0-0424CF023C3F}" type="parTrans" cxnId="{AC0F3B34-B0AB-4548-8806-837774FC4F8A}">
      <dgm:prSet/>
      <dgm:spPr/>
      <dgm:t>
        <a:bodyPr/>
        <a:lstStyle/>
        <a:p>
          <a:endParaRPr lang="ru-RU" sz="1800"/>
        </a:p>
      </dgm:t>
    </dgm:pt>
    <dgm:pt modelId="{5AC17A89-027E-4502-8530-4E619F4E971F}" type="sibTrans" cxnId="{AC0F3B34-B0AB-4548-8806-837774FC4F8A}">
      <dgm:prSet/>
      <dgm:spPr/>
      <dgm:t>
        <a:bodyPr/>
        <a:lstStyle/>
        <a:p>
          <a:endParaRPr lang="ru-RU" sz="1800"/>
        </a:p>
      </dgm:t>
    </dgm:pt>
    <dgm:pt modelId="{A6CC6C52-305F-4D48-B371-ABB99EB2C064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Создание письменных сообщений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0F3C045-927E-4BCD-B203-E75F660558CC}" type="parTrans" cxnId="{DA40A47A-1989-4315-B17C-7245742FA72F}">
      <dgm:prSet/>
      <dgm:spPr/>
      <dgm:t>
        <a:bodyPr/>
        <a:lstStyle/>
        <a:p>
          <a:endParaRPr lang="ru-RU" sz="1800"/>
        </a:p>
      </dgm:t>
    </dgm:pt>
    <dgm:pt modelId="{789A0235-94C3-4299-BA83-96C1DC1E87B6}" type="sibTrans" cxnId="{DA40A47A-1989-4315-B17C-7245742FA72F}">
      <dgm:prSet/>
      <dgm:spPr/>
      <dgm:t>
        <a:bodyPr/>
        <a:lstStyle/>
        <a:p>
          <a:endParaRPr lang="ru-RU" sz="1800"/>
        </a:p>
      </dgm:t>
    </dgm:pt>
    <dgm:pt modelId="{6EE7623F-5D0C-46D6-AEDC-B75F77FA5842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Создание графических объектов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B9BA3D7-4FAC-4BCE-A1F7-56CD96827272}" type="parTrans" cxnId="{DE946235-D3E5-4C5E-8402-42CBB5365672}">
      <dgm:prSet/>
      <dgm:spPr/>
      <dgm:t>
        <a:bodyPr/>
        <a:lstStyle/>
        <a:p>
          <a:endParaRPr lang="ru-RU" sz="1800"/>
        </a:p>
      </dgm:t>
    </dgm:pt>
    <dgm:pt modelId="{3EFB0C7D-9E86-4F4F-B4CD-96C8C8E57311}" type="sibTrans" cxnId="{DE946235-D3E5-4C5E-8402-42CBB5365672}">
      <dgm:prSet/>
      <dgm:spPr/>
      <dgm:t>
        <a:bodyPr/>
        <a:lstStyle/>
        <a:p>
          <a:endParaRPr lang="ru-RU" sz="1800"/>
        </a:p>
      </dgm:t>
    </dgm:pt>
    <dgm:pt modelId="{35B67BF9-7D37-491F-840B-CE5EC3BA9424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Создание музыкальных и звуковых объектов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B448DE-730E-4247-B0C7-0DC7CB14B574}" type="parTrans" cxnId="{EC97DDE1-0303-4F2E-A8A0-6EAA73095026}">
      <dgm:prSet/>
      <dgm:spPr/>
      <dgm:t>
        <a:bodyPr/>
        <a:lstStyle/>
        <a:p>
          <a:endParaRPr lang="ru-RU" sz="1800"/>
        </a:p>
      </dgm:t>
    </dgm:pt>
    <dgm:pt modelId="{405E2ABA-8111-48B6-91EF-97F96F39729F}" type="sibTrans" cxnId="{EC97DDE1-0303-4F2E-A8A0-6EAA73095026}">
      <dgm:prSet/>
      <dgm:spPr/>
      <dgm:t>
        <a:bodyPr/>
        <a:lstStyle/>
        <a:p>
          <a:endParaRPr lang="ru-RU" sz="1800"/>
        </a:p>
      </dgm:t>
    </dgm:pt>
    <dgm:pt modelId="{883E5A6C-C49F-4C95-BCE5-3D4135C82FD0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Восприятие, использование и создание гипертекстовых </a:t>
          </a:r>
        </a:p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мультимедийных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smtClean="0">
              <a:latin typeface="Times New Roman" pitchFamily="18" charset="0"/>
              <a:cs typeface="Times New Roman" pitchFamily="18" charset="0"/>
            </a:rPr>
            <a:t>информационных объектов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57A99A4-FD69-4BEF-B7CB-C25D440BB1DE}" type="parTrans" cxnId="{757C6160-80D4-4F97-9D11-6F1F6BC1B00B}">
      <dgm:prSet/>
      <dgm:spPr/>
      <dgm:t>
        <a:bodyPr/>
        <a:lstStyle/>
        <a:p>
          <a:endParaRPr lang="ru-RU" sz="1800"/>
        </a:p>
      </dgm:t>
    </dgm:pt>
    <dgm:pt modelId="{5F7B4473-0436-4CDD-A21B-B9ABD2F383C7}" type="sibTrans" cxnId="{757C6160-80D4-4F97-9D11-6F1F6BC1B00B}">
      <dgm:prSet/>
      <dgm:spPr/>
      <dgm:t>
        <a:bodyPr/>
        <a:lstStyle/>
        <a:p>
          <a:endParaRPr lang="ru-RU" sz="1800"/>
        </a:p>
      </dgm:t>
    </dgm:pt>
    <dgm:pt modelId="{CFD8599A-DA6D-43D4-B795-2E1870934AD8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Анализ информации, математическая обработка данных в исследовании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DB451E8-76C4-4ED2-8646-311D44FB5D4C}" type="parTrans" cxnId="{8DABA0D5-43D9-4DD5-861D-0FCEE9212D8D}">
      <dgm:prSet/>
      <dgm:spPr/>
      <dgm:t>
        <a:bodyPr/>
        <a:lstStyle/>
        <a:p>
          <a:endParaRPr lang="ru-RU"/>
        </a:p>
      </dgm:t>
    </dgm:pt>
    <dgm:pt modelId="{02D4EA9F-EEC4-4611-8BB7-1A2DEB929D63}" type="sibTrans" cxnId="{8DABA0D5-43D9-4DD5-861D-0FCEE9212D8D}">
      <dgm:prSet/>
      <dgm:spPr/>
      <dgm:t>
        <a:bodyPr/>
        <a:lstStyle/>
        <a:p>
          <a:endParaRPr lang="ru-RU"/>
        </a:p>
      </dgm:t>
    </dgm:pt>
    <dgm:pt modelId="{AB577E4D-EFD8-48FC-A039-4493BFFFC511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Моделирование, проектирование и управление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71D555E-565A-494A-AD88-35A46373D935}" type="parTrans" cxnId="{342EAEB5-6A14-48FC-AA88-5EB058B0C371}">
      <dgm:prSet/>
      <dgm:spPr/>
      <dgm:t>
        <a:bodyPr/>
        <a:lstStyle/>
        <a:p>
          <a:endParaRPr lang="ru-RU"/>
        </a:p>
      </dgm:t>
    </dgm:pt>
    <dgm:pt modelId="{0064142B-AC04-4D91-8A77-DC5BB2A24E96}" type="sibTrans" cxnId="{342EAEB5-6A14-48FC-AA88-5EB058B0C371}">
      <dgm:prSet/>
      <dgm:spPr/>
      <dgm:t>
        <a:bodyPr/>
        <a:lstStyle/>
        <a:p>
          <a:endParaRPr lang="ru-RU"/>
        </a:p>
      </dgm:t>
    </dgm:pt>
    <dgm:pt modelId="{EA6004BE-79F4-4970-8570-24F4E32D4E62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Коммуникация и социальное взаимодействие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8D0AAF5-4B84-4484-8645-FDEAB4C7F880}" type="parTrans" cxnId="{13F88BEC-8985-426E-BC07-9B38ED2A326A}">
      <dgm:prSet/>
      <dgm:spPr/>
      <dgm:t>
        <a:bodyPr/>
        <a:lstStyle/>
        <a:p>
          <a:endParaRPr lang="ru-RU"/>
        </a:p>
      </dgm:t>
    </dgm:pt>
    <dgm:pt modelId="{796A0487-8263-4403-BD70-5793ABFCB0BF}" type="sibTrans" cxnId="{13F88BEC-8985-426E-BC07-9B38ED2A326A}">
      <dgm:prSet/>
      <dgm:spPr/>
      <dgm:t>
        <a:bodyPr/>
        <a:lstStyle/>
        <a:p>
          <a:endParaRPr lang="ru-RU"/>
        </a:p>
      </dgm:t>
    </dgm:pt>
    <dgm:pt modelId="{17E6425E-89F6-4F18-8027-56497C747FC5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Информационная безопасность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E8DED1A-005C-4FCC-8275-C39ED2B2AEFD}" type="parTrans" cxnId="{B2E34229-05C2-4271-865C-DE3A43C68920}">
      <dgm:prSet/>
      <dgm:spPr/>
      <dgm:t>
        <a:bodyPr/>
        <a:lstStyle/>
        <a:p>
          <a:endParaRPr lang="ru-RU"/>
        </a:p>
      </dgm:t>
    </dgm:pt>
    <dgm:pt modelId="{2C4687E2-C433-4C24-825D-34036F45C8B2}" type="sibTrans" cxnId="{B2E34229-05C2-4271-865C-DE3A43C68920}">
      <dgm:prSet/>
      <dgm:spPr/>
      <dgm:t>
        <a:bodyPr/>
        <a:lstStyle/>
        <a:p>
          <a:endParaRPr lang="ru-RU"/>
        </a:p>
      </dgm:t>
    </dgm:pt>
    <dgm:pt modelId="{1288CA45-FE44-4E21-A0E2-3BA52AAE6710}" type="pres">
      <dgm:prSet presAssocID="{12FC5A3D-0AFF-4CA0-B4F8-B4DC0CA320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2C9E1E-2E4A-461A-80BE-72EDE8C69051}" type="pres">
      <dgm:prSet presAssocID="{3BC1B26E-A237-4328-95AE-3A68485B8AB9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0AB91-3DA4-4FE0-9A3A-F60AAD17406B}" type="pres">
      <dgm:prSet presAssocID="{AC1198B1-8F64-4BE9-9418-97BEAE3B7DBE}" presName="spacer" presStyleCnt="0"/>
      <dgm:spPr/>
    </dgm:pt>
    <dgm:pt modelId="{B27A7303-1D36-471B-835F-F8CFAB5F6380}" type="pres">
      <dgm:prSet presAssocID="{E31671FE-D34F-4C74-8AE0-1F11BE570EC6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B7208C-FFF8-443E-A314-1AA1F1AE58B7}" type="pres">
      <dgm:prSet presAssocID="{06B89C4C-9EB2-4FD1-AC4B-18CE4A6446B7}" presName="spacer" presStyleCnt="0"/>
      <dgm:spPr/>
    </dgm:pt>
    <dgm:pt modelId="{FC87C0B4-BF0A-46B3-B24F-502BB8E6F5E7}" type="pres">
      <dgm:prSet presAssocID="{366470AB-3BBA-4646-93FC-D58E0E70FFC5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12CEE-0C0F-44EA-B74A-5C6DA8E9DF58}" type="pres">
      <dgm:prSet presAssocID="{5AC17A89-027E-4502-8530-4E619F4E971F}" presName="spacer" presStyleCnt="0"/>
      <dgm:spPr/>
    </dgm:pt>
    <dgm:pt modelId="{ED6DD77B-B667-4F0D-BA3B-BEEACF766A5C}" type="pres">
      <dgm:prSet presAssocID="{A6CC6C52-305F-4D48-B371-ABB99EB2C064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7F3CF-D8CA-4A2E-A8D7-17ECCC5CEFD8}" type="pres">
      <dgm:prSet presAssocID="{789A0235-94C3-4299-BA83-96C1DC1E87B6}" presName="spacer" presStyleCnt="0"/>
      <dgm:spPr/>
    </dgm:pt>
    <dgm:pt modelId="{37DB7770-A608-491F-AD0D-1672CCBCCA9A}" type="pres">
      <dgm:prSet presAssocID="{6EE7623F-5D0C-46D6-AEDC-B75F77FA5842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29904-F895-435E-8B70-EE86241FB541}" type="pres">
      <dgm:prSet presAssocID="{3EFB0C7D-9E86-4F4F-B4CD-96C8C8E57311}" presName="spacer" presStyleCnt="0"/>
      <dgm:spPr/>
    </dgm:pt>
    <dgm:pt modelId="{4DD3EF04-60E4-4CA7-AEDF-FE88722939B3}" type="pres">
      <dgm:prSet presAssocID="{35B67BF9-7D37-491F-840B-CE5EC3BA9424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F334A-637B-4F4C-8C37-F10874D35C4E}" type="pres">
      <dgm:prSet presAssocID="{405E2ABA-8111-48B6-91EF-97F96F39729F}" presName="spacer" presStyleCnt="0"/>
      <dgm:spPr/>
    </dgm:pt>
    <dgm:pt modelId="{B1988DF6-8107-4606-9A85-A37450399211}" type="pres">
      <dgm:prSet presAssocID="{883E5A6C-C49F-4C95-BCE5-3D4135C82FD0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A25E8-2C33-494B-A506-6599ADE447A1}" type="pres">
      <dgm:prSet presAssocID="{5F7B4473-0436-4CDD-A21B-B9ABD2F383C7}" presName="spacer" presStyleCnt="0"/>
      <dgm:spPr/>
    </dgm:pt>
    <dgm:pt modelId="{D87D3579-B6F9-461F-B31A-7999F0D88089}" type="pres">
      <dgm:prSet presAssocID="{CFD8599A-DA6D-43D4-B795-2E1870934AD8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41812-406A-43F9-B801-6CB5F7152D5A}" type="pres">
      <dgm:prSet presAssocID="{02D4EA9F-EEC4-4611-8BB7-1A2DEB929D63}" presName="spacer" presStyleCnt="0"/>
      <dgm:spPr/>
    </dgm:pt>
    <dgm:pt modelId="{A58B98B6-942F-41D6-83BF-875A71B3AFC7}" type="pres">
      <dgm:prSet presAssocID="{AB577E4D-EFD8-48FC-A039-4493BFFFC511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6A899-0CFE-42EE-B0FD-FE9A9358BCC1}" type="pres">
      <dgm:prSet presAssocID="{0064142B-AC04-4D91-8A77-DC5BB2A24E96}" presName="spacer" presStyleCnt="0"/>
      <dgm:spPr/>
    </dgm:pt>
    <dgm:pt modelId="{B0ACA986-CEE9-4B6A-95D9-C3B12C5D61E4}" type="pres">
      <dgm:prSet presAssocID="{EA6004BE-79F4-4970-8570-24F4E32D4E62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55F7D0-36A8-4A36-B3B4-6CFD88CBB138}" type="pres">
      <dgm:prSet presAssocID="{796A0487-8263-4403-BD70-5793ABFCB0BF}" presName="spacer" presStyleCnt="0"/>
      <dgm:spPr/>
    </dgm:pt>
    <dgm:pt modelId="{61849FD6-4787-408F-9520-69A96B49A40B}" type="pres">
      <dgm:prSet presAssocID="{17E6425E-89F6-4F18-8027-56497C747FC5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2CB884-CE24-4D48-8EB4-CE2901914D0C}" type="presOf" srcId="{E31671FE-D34F-4C74-8AE0-1F11BE570EC6}" destId="{B27A7303-1D36-471B-835F-F8CFAB5F6380}" srcOrd="0" destOrd="0" presId="urn:microsoft.com/office/officeart/2005/8/layout/vList2"/>
    <dgm:cxn modelId="{B2D0222E-7B42-4DCE-8707-2E14C2A3519C}" type="presOf" srcId="{883E5A6C-C49F-4C95-BCE5-3D4135C82FD0}" destId="{B1988DF6-8107-4606-9A85-A37450399211}" srcOrd="0" destOrd="0" presId="urn:microsoft.com/office/officeart/2005/8/layout/vList2"/>
    <dgm:cxn modelId="{DE946235-D3E5-4C5E-8402-42CBB5365672}" srcId="{12FC5A3D-0AFF-4CA0-B4F8-B4DC0CA3202A}" destId="{6EE7623F-5D0C-46D6-AEDC-B75F77FA5842}" srcOrd="4" destOrd="0" parTransId="{0B9BA3D7-4FAC-4BCE-A1F7-56CD96827272}" sibTransId="{3EFB0C7D-9E86-4F4F-B4CD-96C8C8E57311}"/>
    <dgm:cxn modelId="{3D50F26B-A022-4A6D-8009-5BFEC6E2D1E2}" srcId="{12FC5A3D-0AFF-4CA0-B4F8-B4DC0CA3202A}" destId="{3BC1B26E-A237-4328-95AE-3A68485B8AB9}" srcOrd="0" destOrd="0" parTransId="{D3D7F49B-C35E-4E0B-BFEE-C81E115CBE30}" sibTransId="{AC1198B1-8F64-4BE9-9418-97BEAE3B7DBE}"/>
    <dgm:cxn modelId="{8C6569B4-6031-46CB-9D85-1FD0FE90884D}" type="presOf" srcId="{CFD8599A-DA6D-43D4-B795-2E1870934AD8}" destId="{D87D3579-B6F9-461F-B31A-7999F0D88089}" srcOrd="0" destOrd="0" presId="urn:microsoft.com/office/officeart/2005/8/layout/vList2"/>
    <dgm:cxn modelId="{EC97DDE1-0303-4F2E-A8A0-6EAA73095026}" srcId="{12FC5A3D-0AFF-4CA0-B4F8-B4DC0CA3202A}" destId="{35B67BF9-7D37-491F-840B-CE5EC3BA9424}" srcOrd="5" destOrd="0" parTransId="{2CB448DE-730E-4247-B0C7-0DC7CB14B574}" sibTransId="{405E2ABA-8111-48B6-91EF-97F96F39729F}"/>
    <dgm:cxn modelId="{E97026EF-5AF1-4D59-AD23-F670A2A25721}" type="presOf" srcId="{35B67BF9-7D37-491F-840B-CE5EC3BA9424}" destId="{4DD3EF04-60E4-4CA7-AEDF-FE88722939B3}" srcOrd="0" destOrd="0" presId="urn:microsoft.com/office/officeart/2005/8/layout/vList2"/>
    <dgm:cxn modelId="{BC321E2F-1DF1-4276-B8CC-F8789EACBE9B}" type="presOf" srcId="{17E6425E-89F6-4F18-8027-56497C747FC5}" destId="{61849FD6-4787-408F-9520-69A96B49A40B}" srcOrd="0" destOrd="0" presId="urn:microsoft.com/office/officeart/2005/8/layout/vList2"/>
    <dgm:cxn modelId="{F216D34A-44E5-4A6F-9F5D-5FC234275CE3}" type="presOf" srcId="{AB577E4D-EFD8-48FC-A039-4493BFFFC511}" destId="{A58B98B6-942F-41D6-83BF-875A71B3AFC7}" srcOrd="0" destOrd="0" presId="urn:microsoft.com/office/officeart/2005/8/layout/vList2"/>
    <dgm:cxn modelId="{D6122F5E-33CB-459C-819A-5FA2A2D8AFE8}" srcId="{12FC5A3D-0AFF-4CA0-B4F8-B4DC0CA3202A}" destId="{E31671FE-D34F-4C74-8AE0-1F11BE570EC6}" srcOrd="1" destOrd="0" parTransId="{E39F2647-CFC5-4628-A84F-436D5FEBF3D6}" sibTransId="{06B89C4C-9EB2-4FD1-AC4B-18CE4A6446B7}"/>
    <dgm:cxn modelId="{757C6160-80D4-4F97-9D11-6F1F6BC1B00B}" srcId="{12FC5A3D-0AFF-4CA0-B4F8-B4DC0CA3202A}" destId="{883E5A6C-C49F-4C95-BCE5-3D4135C82FD0}" srcOrd="6" destOrd="0" parTransId="{F57A99A4-FD69-4BEF-B7CB-C25D440BB1DE}" sibTransId="{5F7B4473-0436-4CDD-A21B-B9ABD2F383C7}"/>
    <dgm:cxn modelId="{3E0FA3E5-7EB8-4955-BC4E-076E02993F2E}" type="presOf" srcId="{EA6004BE-79F4-4970-8570-24F4E32D4E62}" destId="{B0ACA986-CEE9-4B6A-95D9-C3B12C5D61E4}" srcOrd="0" destOrd="0" presId="urn:microsoft.com/office/officeart/2005/8/layout/vList2"/>
    <dgm:cxn modelId="{AC0F3B34-B0AB-4548-8806-837774FC4F8A}" srcId="{12FC5A3D-0AFF-4CA0-B4F8-B4DC0CA3202A}" destId="{366470AB-3BBA-4646-93FC-D58E0E70FFC5}" srcOrd="2" destOrd="0" parTransId="{1DE1AB92-EE1D-4735-92D0-0424CF023C3F}" sibTransId="{5AC17A89-027E-4502-8530-4E619F4E971F}"/>
    <dgm:cxn modelId="{B2E34229-05C2-4271-865C-DE3A43C68920}" srcId="{12FC5A3D-0AFF-4CA0-B4F8-B4DC0CA3202A}" destId="{17E6425E-89F6-4F18-8027-56497C747FC5}" srcOrd="10" destOrd="0" parTransId="{1E8DED1A-005C-4FCC-8275-C39ED2B2AEFD}" sibTransId="{2C4687E2-C433-4C24-825D-34036F45C8B2}"/>
    <dgm:cxn modelId="{488A692E-7320-4D44-A62D-07240582959A}" type="presOf" srcId="{3BC1B26E-A237-4328-95AE-3A68485B8AB9}" destId="{562C9E1E-2E4A-461A-80BE-72EDE8C69051}" srcOrd="0" destOrd="0" presId="urn:microsoft.com/office/officeart/2005/8/layout/vList2"/>
    <dgm:cxn modelId="{50B4643B-5333-40E6-A4A0-72A59610567F}" type="presOf" srcId="{366470AB-3BBA-4646-93FC-D58E0E70FFC5}" destId="{FC87C0B4-BF0A-46B3-B24F-502BB8E6F5E7}" srcOrd="0" destOrd="0" presId="urn:microsoft.com/office/officeart/2005/8/layout/vList2"/>
    <dgm:cxn modelId="{489156A4-75CA-4F59-9F39-B45CF041E1C4}" type="presOf" srcId="{A6CC6C52-305F-4D48-B371-ABB99EB2C064}" destId="{ED6DD77B-B667-4F0D-BA3B-BEEACF766A5C}" srcOrd="0" destOrd="0" presId="urn:microsoft.com/office/officeart/2005/8/layout/vList2"/>
    <dgm:cxn modelId="{13F88BEC-8985-426E-BC07-9B38ED2A326A}" srcId="{12FC5A3D-0AFF-4CA0-B4F8-B4DC0CA3202A}" destId="{EA6004BE-79F4-4970-8570-24F4E32D4E62}" srcOrd="9" destOrd="0" parTransId="{C8D0AAF5-4B84-4484-8645-FDEAB4C7F880}" sibTransId="{796A0487-8263-4403-BD70-5793ABFCB0BF}"/>
    <dgm:cxn modelId="{342EAEB5-6A14-48FC-AA88-5EB058B0C371}" srcId="{12FC5A3D-0AFF-4CA0-B4F8-B4DC0CA3202A}" destId="{AB577E4D-EFD8-48FC-A039-4493BFFFC511}" srcOrd="8" destOrd="0" parTransId="{171D555E-565A-494A-AD88-35A46373D935}" sibTransId="{0064142B-AC04-4D91-8A77-DC5BB2A24E96}"/>
    <dgm:cxn modelId="{8DABA0D5-43D9-4DD5-861D-0FCEE9212D8D}" srcId="{12FC5A3D-0AFF-4CA0-B4F8-B4DC0CA3202A}" destId="{CFD8599A-DA6D-43D4-B795-2E1870934AD8}" srcOrd="7" destOrd="0" parTransId="{6DB451E8-76C4-4ED2-8646-311D44FB5D4C}" sibTransId="{02D4EA9F-EEC4-4611-8BB7-1A2DEB929D63}"/>
    <dgm:cxn modelId="{E5B8D601-9E00-4D14-8BDE-7BADC7851C92}" type="presOf" srcId="{12FC5A3D-0AFF-4CA0-B4F8-B4DC0CA3202A}" destId="{1288CA45-FE44-4E21-A0E2-3BA52AAE6710}" srcOrd="0" destOrd="0" presId="urn:microsoft.com/office/officeart/2005/8/layout/vList2"/>
    <dgm:cxn modelId="{163B72BB-B958-4653-8419-56B9A35145DB}" type="presOf" srcId="{6EE7623F-5D0C-46D6-AEDC-B75F77FA5842}" destId="{37DB7770-A608-491F-AD0D-1672CCBCCA9A}" srcOrd="0" destOrd="0" presId="urn:microsoft.com/office/officeart/2005/8/layout/vList2"/>
    <dgm:cxn modelId="{DA40A47A-1989-4315-B17C-7245742FA72F}" srcId="{12FC5A3D-0AFF-4CA0-B4F8-B4DC0CA3202A}" destId="{A6CC6C52-305F-4D48-B371-ABB99EB2C064}" srcOrd="3" destOrd="0" parTransId="{60F3C045-927E-4BCD-B203-E75F660558CC}" sibTransId="{789A0235-94C3-4299-BA83-96C1DC1E87B6}"/>
    <dgm:cxn modelId="{7B9F08D1-DB8A-4C96-9EA6-934AA7EE26A1}" type="presParOf" srcId="{1288CA45-FE44-4E21-A0E2-3BA52AAE6710}" destId="{562C9E1E-2E4A-461A-80BE-72EDE8C69051}" srcOrd="0" destOrd="0" presId="urn:microsoft.com/office/officeart/2005/8/layout/vList2"/>
    <dgm:cxn modelId="{A174E670-9C2D-4A4C-AB4C-0C121D04146D}" type="presParOf" srcId="{1288CA45-FE44-4E21-A0E2-3BA52AAE6710}" destId="{15D0AB91-3DA4-4FE0-9A3A-F60AAD17406B}" srcOrd="1" destOrd="0" presId="urn:microsoft.com/office/officeart/2005/8/layout/vList2"/>
    <dgm:cxn modelId="{E4A700A2-D5D2-4669-B8F9-09AE67387A05}" type="presParOf" srcId="{1288CA45-FE44-4E21-A0E2-3BA52AAE6710}" destId="{B27A7303-1D36-471B-835F-F8CFAB5F6380}" srcOrd="2" destOrd="0" presId="urn:microsoft.com/office/officeart/2005/8/layout/vList2"/>
    <dgm:cxn modelId="{B53E835F-C0EF-41B4-B91E-B46BF6941267}" type="presParOf" srcId="{1288CA45-FE44-4E21-A0E2-3BA52AAE6710}" destId="{3BB7208C-FFF8-443E-A314-1AA1F1AE58B7}" srcOrd="3" destOrd="0" presId="urn:microsoft.com/office/officeart/2005/8/layout/vList2"/>
    <dgm:cxn modelId="{4BB861C5-9B47-4599-B83E-368B4986CEA0}" type="presParOf" srcId="{1288CA45-FE44-4E21-A0E2-3BA52AAE6710}" destId="{FC87C0B4-BF0A-46B3-B24F-502BB8E6F5E7}" srcOrd="4" destOrd="0" presId="urn:microsoft.com/office/officeart/2005/8/layout/vList2"/>
    <dgm:cxn modelId="{F4377B1E-9B5F-4DC6-BBDE-BA45CAAF19D8}" type="presParOf" srcId="{1288CA45-FE44-4E21-A0E2-3BA52AAE6710}" destId="{32012CEE-0C0F-44EA-B74A-5C6DA8E9DF58}" srcOrd="5" destOrd="0" presId="urn:microsoft.com/office/officeart/2005/8/layout/vList2"/>
    <dgm:cxn modelId="{E3DC7EA7-52C4-47E5-80F2-BC95A781ED2F}" type="presParOf" srcId="{1288CA45-FE44-4E21-A0E2-3BA52AAE6710}" destId="{ED6DD77B-B667-4F0D-BA3B-BEEACF766A5C}" srcOrd="6" destOrd="0" presId="urn:microsoft.com/office/officeart/2005/8/layout/vList2"/>
    <dgm:cxn modelId="{FA55D737-43F9-40CA-926F-81BD37AE0414}" type="presParOf" srcId="{1288CA45-FE44-4E21-A0E2-3BA52AAE6710}" destId="{F957F3CF-D8CA-4A2E-A8D7-17ECCC5CEFD8}" srcOrd="7" destOrd="0" presId="urn:microsoft.com/office/officeart/2005/8/layout/vList2"/>
    <dgm:cxn modelId="{E78910B0-45CE-4C96-9487-9E3C53D346B8}" type="presParOf" srcId="{1288CA45-FE44-4E21-A0E2-3BA52AAE6710}" destId="{37DB7770-A608-491F-AD0D-1672CCBCCA9A}" srcOrd="8" destOrd="0" presId="urn:microsoft.com/office/officeart/2005/8/layout/vList2"/>
    <dgm:cxn modelId="{6DC6ED7C-40D6-4566-9A0A-B57B702B64B5}" type="presParOf" srcId="{1288CA45-FE44-4E21-A0E2-3BA52AAE6710}" destId="{21229904-F895-435E-8B70-EE86241FB541}" srcOrd="9" destOrd="0" presId="urn:microsoft.com/office/officeart/2005/8/layout/vList2"/>
    <dgm:cxn modelId="{9ACCDBA0-90C0-4DF7-920E-556FBB390D2C}" type="presParOf" srcId="{1288CA45-FE44-4E21-A0E2-3BA52AAE6710}" destId="{4DD3EF04-60E4-4CA7-AEDF-FE88722939B3}" srcOrd="10" destOrd="0" presId="urn:microsoft.com/office/officeart/2005/8/layout/vList2"/>
    <dgm:cxn modelId="{D682968C-7427-4AB9-9D85-55C587D83891}" type="presParOf" srcId="{1288CA45-FE44-4E21-A0E2-3BA52AAE6710}" destId="{CB6F334A-637B-4F4C-8C37-F10874D35C4E}" srcOrd="11" destOrd="0" presId="urn:microsoft.com/office/officeart/2005/8/layout/vList2"/>
    <dgm:cxn modelId="{CC6768CB-EB4D-4355-9BEF-CC25C717508D}" type="presParOf" srcId="{1288CA45-FE44-4E21-A0E2-3BA52AAE6710}" destId="{B1988DF6-8107-4606-9A85-A37450399211}" srcOrd="12" destOrd="0" presId="urn:microsoft.com/office/officeart/2005/8/layout/vList2"/>
    <dgm:cxn modelId="{1B0423BA-8CE1-491B-B622-18E896B283D0}" type="presParOf" srcId="{1288CA45-FE44-4E21-A0E2-3BA52AAE6710}" destId="{743A25E8-2C33-494B-A506-6599ADE447A1}" srcOrd="13" destOrd="0" presId="urn:microsoft.com/office/officeart/2005/8/layout/vList2"/>
    <dgm:cxn modelId="{1604BF35-74C4-4AFE-A825-960EA005F0D2}" type="presParOf" srcId="{1288CA45-FE44-4E21-A0E2-3BA52AAE6710}" destId="{D87D3579-B6F9-461F-B31A-7999F0D88089}" srcOrd="14" destOrd="0" presId="urn:microsoft.com/office/officeart/2005/8/layout/vList2"/>
    <dgm:cxn modelId="{1291BF8B-112D-463F-9CBD-96AC0F6F8BEA}" type="presParOf" srcId="{1288CA45-FE44-4E21-A0E2-3BA52AAE6710}" destId="{EB541812-406A-43F9-B801-6CB5F7152D5A}" srcOrd="15" destOrd="0" presId="urn:microsoft.com/office/officeart/2005/8/layout/vList2"/>
    <dgm:cxn modelId="{F98554F2-AA8A-4243-A3C0-6DD87AEA6E55}" type="presParOf" srcId="{1288CA45-FE44-4E21-A0E2-3BA52AAE6710}" destId="{A58B98B6-942F-41D6-83BF-875A71B3AFC7}" srcOrd="16" destOrd="0" presId="urn:microsoft.com/office/officeart/2005/8/layout/vList2"/>
    <dgm:cxn modelId="{A8B58173-0D7E-45D2-911A-85A7BD9C523F}" type="presParOf" srcId="{1288CA45-FE44-4E21-A0E2-3BA52AAE6710}" destId="{BC56A899-0CFE-42EE-B0FD-FE9A9358BCC1}" srcOrd="17" destOrd="0" presId="urn:microsoft.com/office/officeart/2005/8/layout/vList2"/>
    <dgm:cxn modelId="{D89451EA-FE74-483E-A63F-CF239EAC0621}" type="presParOf" srcId="{1288CA45-FE44-4E21-A0E2-3BA52AAE6710}" destId="{B0ACA986-CEE9-4B6A-95D9-C3B12C5D61E4}" srcOrd="18" destOrd="0" presId="urn:microsoft.com/office/officeart/2005/8/layout/vList2"/>
    <dgm:cxn modelId="{8F337209-E4FA-44E8-A7D4-CFA2963E54AB}" type="presParOf" srcId="{1288CA45-FE44-4E21-A0E2-3BA52AAE6710}" destId="{A255F7D0-36A8-4A36-B3B4-6CFD88CBB138}" srcOrd="19" destOrd="0" presId="urn:microsoft.com/office/officeart/2005/8/layout/vList2"/>
    <dgm:cxn modelId="{126ED7B0-9E0F-4058-8E65-BFCE42911BEF}" type="presParOf" srcId="{1288CA45-FE44-4E21-A0E2-3BA52AAE6710}" destId="{61849FD6-4787-408F-9520-69A96B49A40B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00A754-F784-4429-B7D7-B94D7D3F6BF0}">
      <dsp:nvSpPr>
        <dsp:cNvPr id="0" name=""/>
        <dsp:cNvSpPr/>
      </dsp:nvSpPr>
      <dsp:spPr>
        <a:xfrm>
          <a:off x="0" y="0"/>
          <a:ext cx="7858180" cy="951646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организация взаимодействия педагогов и обучающихся и их родителей по развитию универсальных учебных действий в основной школе;</a:t>
          </a:r>
        </a:p>
      </dsp:txBody>
      <dsp:txXfrm>
        <a:off x="0" y="0"/>
        <a:ext cx="7858180" cy="951646"/>
      </dsp:txXfrm>
    </dsp:sp>
    <dsp:sp modelId="{FB342FD6-416C-4C47-99DC-FC2881A90AD5}">
      <dsp:nvSpPr>
        <dsp:cNvPr id="0" name=""/>
        <dsp:cNvSpPr/>
      </dsp:nvSpPr>
      <dsp:spPr>
        <a:xfrm>
          <a:off x="0" y="966130"/>
          <a:ext cx="7858180" cy="951646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реализация основных подходов, обеспечивающих эффективное освоение УУД обучающимися, взаимосвязь способов организации урочной и внеурочной деятельности обучающихся по развитию УУД, в том числе на материале содержания учебных предметов;</a:t>
          </a:r>
        </a:p>
      </dsp:txBody>
      <dsp:txXfrm>
        <a:off x="0" y="966130"/>
        <a:ext cx="7858180" cy="951646"/>
      </dsp:txXfrm>
    </dsp:sp>
    <dsp:sp modelId="{4C696FEC-8F6E-4B6A-9EAF-7B9B17D191EC}">
      <dsp:nvSpPr>
        <dsp:cNvPr id="0" name=""/>
        <dsp:cNvSpPr/>
      </dsp:nvSpPr>
      <dsp:spPr>
        <a:xfrm>
          <a:off x="0" y="1931909"/>
          <a:ext cx="7858180" cy="951646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включение развивающих задач как в урочную, так и внеурочную деятельность обучающихся;</a:t>
          </a:r>
          <a:endParaRPr lang="ru-RU" sz="1600" b="1" kern="1200" dirty="0"/>
        </a:p>
      </dsp:txBody>
      <dsp:txXfrm>
        <a:off x="0" y="1931909"/>
        <a:ext cx="7858180" cy="951646"/>
      </dsp:txXfrm>
    </dsp:sp>
    <dsp:sp modelId="{685BA330-59AC-4B1D-9D1B-474E16235BDD}">
      <dsp:nvSpPr>
        <dsp:cNvPr id="0" name=""/>
        <dsp:cNvSpPr/>
      </dsp:nvSpPr>
      <dsp:spPr>
        <a:xfrm>
          <a:off x="0" y="2897688"/>
          <a:ext cx="7858180" cy="95164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обеспечение преемственности и особенностей программы развития универсальных учебных действий при переходе от начального к основному общему образованию.</a:t>
          </a:r>
          <a:endParaRPr lang="ru-RU" sz="1600" b="1" kern="1200" dirty="0"/>
        </a:p>
      </dsp:txBody>
      <dsp:txXfrm>
        <a:off x="0" y="2897688"/>
        <a:ext cx="7858180" cy="9516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1AE2AC-E023-4B7A-B427-77AEDCD392EB}">
      <dsp:nvSpPr>
        <dsp:cNvPr id="0" name=""/>
        <dsp:cNvSpPr/>
      </dsp:nvSpPr>
      <dsp:spPr>
        <a:xfrm>
          <a:off x="1751" y="717165"/>
          <a:ext cx="2313154" cy="578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Регулятивные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51" y="717165"/>
        <a:ext cx="2313154" cy="578288"/>
      </dsp:txXfrm>
    </dsp:sp>
    <dsp:sp modelId="{E45A0D43-4264-4E79-B8B3-AB024314AB98}">
      <dsp:nvSpPr>
        <dsp:cNvPr id="0" name=""/>
        <dsp:cNvSpPr/>
      </dsp:nvSpPr>
      <dsp:spPr>
        <a:xfrm rot="5389065">
          <a:off x="1116829" y="1330234"/>
          <a:ext cx="85381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9B2A62-9F62-4249-BBDB-96DBAA4482D4}">
      <dsp:nvSpPr>
        <dsp:cNvPr id="0" name=""/>
        <dsp:cNvSpPr/>
      </dsp:nvSpPr>
      <dsp:spPr>
        <a:xfrm>
          <a:off x="4134" y="1466215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целеполагание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34" y="1466215"/>
        <a:ext cx="2313154" cy="578288"/>
      </dsp:txXfrm>
    </dsp:sp>
    <dsp:sp modelId="{96805511-7BE0-46EC-B7D6-AB7E11E849B4}">
      <dsp:nvSpPr>
        <dsp:cNvPr id="0" name=""/>
        <dsp:cNvSpPr/>
      </dsp:nvSpPr>
      <dsp:spPr>
        <a:xfrm rot="5400000">
          <a:off x="1110111" y="2095104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BEEE29-CFF6-40EB-AC2F-5E2446137727}">
      <dsp:nvSpPr>
        <dsp:cNvPr id="0" name=""/>
        <dsp:cNvSpPr/>
      </dsp:nvSpPr>
      <dsp:spPr>
        <a:xfrm>
          <a:off x="4134" y="2246904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планирование</a:t>
          </a:r>
          <a:r>
            <a:rPr lang="ru-RU" sz="2000" kern="1200" smtClean="0"/>
            <a:t> </a:t>
          </a:r>
          <a:endParaRPr lang="ru-RU" sz="2000" kern="1200" dirty="0"/>
        </a:p>
      </dsp:txBody>
      <dsp:txXfrm>
        <a:off x="4134" y="2246904"/>
        <a:ext cx="2313154" cy="578288"/>
      </dsp:txXfrm>
    </dsp:sp>
    <dsp:sp modelId="{36553131-1692-47E1-A8F3-7E816944FC5C}">
      <dsp:nvSpPr>
        <dsp:cNvPr id="0" name=""/>
        <dsp:cNvSpPr/>
      </dsp:nvSpPr>
      <dsp:spPr>
        <a:xfrm rot="5400000">
          <a:off x="1110111" y="2875793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620C51-BE38-470F-80AE-A8D43C6FF9BD}">
      <dsp:nvSpPr>
        <dsp:cNvPr id="0" name=""/>
        <dsp:cNvSpPr/>
      </dsp:nvSpPr>
      <dsp:spPr>
        <a:xfrm>
          <a:off x="4134" y="3027594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контроль и коррекция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34" y="3027594"/>
        <a:ext cx="2313154" cy="578288"/>
      </dsp:txXfrm>
    </dsp:sp>
    <dsp:sp modelId="{E417B12B-D35A-498A-A7B0-E7EE1F628730}">
      <dsp:nvSpPr>
        <dsp:cNvPr id="0" name=""/>
        <dsp:cNvSpPr/>
      </dsp:nvSpPr>
      <dsp:spPr>
        <a:xfrm rot="5400000">
          <a:off x="1110111" y="3656483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E4565-E315-4BD0-9705-866B014EAB3C}">
      <dsp:nvSpPr>
        <dsp:cNvPr id="0" name=""/>
        <dsp:cNvSpPr/>
      </dsp:nvSpPr>
      <dsp:spPr>
        <a:xfrm>
          <a:off x="4134" y="3808283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самоконтроль</a:t>
          </a:r>
          <a:r>
            <a:rPr lang="ru-RU" sz="2000" kern="1200" smtClean="0"/>
            <a:t> </a:t>
          </a: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и самооценка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34" y="3808283"/>
        <a:ext cx="2313154" cy="578288"/>
      </dsp:txXfrm>
    </dsp:sp>
    <dsp:sp modelId="{8260D6CB-7193-4939-BF45-974BBB54BEB1}">
      <dsp:nvSpPr>
        <dsp:cNvPr id="0" name=""/>
        <dsp:cNvSpPr/>
      </dsp:nvSpPr>
      <dsp:spPr>
        <a:xfrm>
          <a:off x="2641129" y="685525"/>
          <a:ext cx="2313154" cy="578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Познавательные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2641129" y="685525"/>
        <a:ext cx="2313154" cy="578288"/>
      </dsp:txXfrm>
    </dsp:sp>
    <dsp:sp modelId="{BC83873E-3BEC-4A45-8BC7-DBD811BD8FDA}">
      <dsp:nvSpPr>
        <dsp:cNvPr id="0" name=""/>
        <dsp:cNvSpPr/>
      </dsp:nvSpPr>
      <dsp:spPr>
        <a:xfrm rot="5400000">
          <a:off x="3747106" y="1314414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7EE2E5-E26E-47F6-825A-CD78501EECAD}">
      <dsp:nvSpPr>
        <dsp:cNvPr id="0" name=""/>
        <dsp:cNvSpPr/>
      </dsp:nvSpPr>
      <dsp:spPr>
        <a:xfrm>
          <a:off x="2641129" y="1466215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общеучебные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1129" y="1466215"/>
        <a:ext cx="2313154" cy="578288"/>
      </dsp:txXfrm>
    </dsp:sp>
    <dsp:sp modelId="{EBDA6C4B-F021-4E38-A3E4-267D3D1A7D2A}">
      <dsp:nvSpPr>
        <dsp:cNvPr id="0" name=""/>
        <dsp:cNvSpPr/>
      </dsp:nvSpPr>
      <dsp:spPr>
        <a:xfrm rot="5400000">
          <a:off x="3747106" y="2095104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A43178-816C-478E-97A3-67FAAD32517A}">
      <dsp:nvSpPr>
        <dsp:cNvPr id="0" name=""/>
        <dsp:cNvSpPr/>
      </dsp:nvSpPr>
      <dsp:spPr>
        <a:xfrm>
          <a:off x="2641129" y="2246904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логические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1129" y="2246904"/>
        <a:ext cx="2313154" cy="578288"/>
      </dsp:txXfrm>
    </dsp:sp>
    <dsp:sp modelId="{973AA497-92D4-48F9-B384-93862F91ABFC}">
      <dsp:nvSpPr>
        <dsp:cNvPr id="0" name=""/>
        <dsp:cNvSpPr/>
      </dsp:nvSpPr>
      <dsp:spPr>
        <a:xfrm rot="5400000">
          <a:off x="3747106" y="2875793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800662-A053-4515-B58C-36C3D6BB560B}">
      <dsp:nvSpPr>
        <dsp:cNvPr id="0" name=""/>
        <dsp:cNvSpPr/>
      </dsp:nvSpPr>
      <dsp:spPr>
        <a:xfrm>
          <a:off x="2641129" y="3027594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постановка и решение проблем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1129" y="3027594"/>
        <a:ext cx="2313154" cy="578288"/>
      </dsp:txXfrm>
    </dsp:sp>
    <dsp:sp modelId="{067F7896-890E-4928-BCF7-BCC774616DB2}">
      <dsp:nvSpPr>
        <dsp:cNvPr id="0" name=""/>
        <dsp:cNvSpPr/>
      </dsp:nvSpPr>
      <dsp:spPr>
        <a:xfrm>
          <a:off x="5250876" y="717165"/>
          <a:ext cx="2861672" cy="578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Коммуникативные</a:t>
          </a:r>
          <a:r>
            <a:rPr lang="ru-RU" sz="2000" b="1" kern="1200" dirty="0" smtClean="0"/>
            <a:t> </a:t>
          </a:r>
          <a:endParaRPr lang="ru-RU" sz="2000" kern="1200" dirty="0"/>
        </a:p>
      </dsp:txBody>
      <dsp:txXfrm>
        <a:off x="5250876" y="717165"/>
        <a:ext cx="2861672" cy="578288"/>
      </dsp:txXfrm>
    </dsp:sp>
    <dsp:sp modelId="{534C799B-DDF0-4200-A4C8-5225B967DE42}">
      <dsp:nvSpPr>
        <dsp:cNvPr id="0" name=""/>
        <dsp:cNvSpPr/>
      </dsp:nvSpPr>
      <dsp:spPr>
        <a:xfrm rot="5274997">
          <a:off x="6652618" y="1330234"/>
          <a:ext cx="85437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C6E5B1-A9F7-4CE4-9E42-0B10E20A2C9C}">
      <dsp:nvSpPr>
        <dsp:cNvPr id="0" name=""/>
        <dsp:cNvSpPr/>
      </dsp:nvSpPr>
      <dsp:spPr>
        <a:xfrm>
          <a:off x="5552384" y="1466215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планирование сотрудничества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52384" y="1466215"/>
        <a:ext cx="2313154" cy="578288"/>
      </dsp:txXfrm>
    </dsp:sp>
    <dsp:sp modelId="{A938FFA5-E13B-4C4F-82CD-765792706F97}">
      <dsp:nvSpPr>
        <dsp:cNvPr id="0" name=""/>
        <dsp:cNvSpPr/>
      </dsp:nvSpPr>
      <dsp:spPr>
        <a:xfrm rot="5400000">
          <a:off x="6658361" y="2095104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C8FAE5-ACA3-43A4-B216-3B0FFEE4FA46}">
      <dsp:nvSpPr>
        <dsp:cNvPr id="0" name=""/>
        <dsp:cNvSpPr/>
      </dsp:nvSpPr>
      <dsp:spPr>
        <a:xfrm>
          <a:off x="5552384" y="2246904"/>
          <a:ext cx="2313154" cy="5782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постановка вопросов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52384" y="2246904"/>
        <a:ext cx="2313154" cy="578288"/>
      </dsp:txXfrm>
    </dsp:sp>
    <dsp:sp modelId="{A41EDB6B-438D-4D71-8F71-948AAF7C03FC}">
      <dsp:nvSpPr>
        <dsp:cNvPr id="0" name=""/>
        <dsp:cNvSpPr/>
      </dsp:nvSpPr>
      <dsp:spPr>
        <a:xfrm rot="5400000">
          <a:off x="6658361" y="2875793"/>
          <a:ext cx="101200" cy="10120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CEC09F-6C5C-4A48-A486-3F711334604D}">
      <dsp:nvSpPr>
        <dsp:cNvPr id="0" name=""/>
        <dsp:cNvSpPr/>
      </dsp:nvSpPr>
      <dsp:spPr>
        <a:xfrm>
          <a:off x="5552384" y="3027594"/>
          <a:ext cx="2313154" cy="9399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построение речевых высказываний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52384" y="3027594"/>
        <a:ext cx="2313154" cy="9399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2C9E1E-2E4A-461A-80BE-72EDE8C69051}">
      <dsp:nvSpPr>
        <dsp:cNvPr id="0" name=""/>
        <dsp:cNvSpPr/>
      </dsp:nvSpPr>
      <dsp:spPr>
        <a:xfrm>
          <a:off x="0" y="3475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Обращение с устройствами ИКТ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75"/>
        <a:ext cx="7215238" cy="432918"/>
      </dsp:txXfrm>
    </dsp:sp>
    <dsp:sp modelId="{B27A7303-1D36-471B-835F-F8CFAB5F6380}">
      <dsp:nvSpPr>
        <dsp:cNvPr id="0" name=""/>
        <dsp:cNvSpPr/>
      </dsp:nvSpPr>
      <dsp:spPr>
        <a:xfrm>
          <a:off x="0" y="445267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5"/>
                <a:satOff val="-439"/>
                <a:lumOff val="2561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5"/>
                <a:satOff val="-439"/>
                <a:lumOff val="2561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5"/>
                <a:satOff val="-439"/>
                <a:lumOff val="25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Фиксация и обработка изображений и звуков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45267"/>
        <a:ext cx="7215238" cy="432918"/>
      </dsp:txXfrm>
    </dsp:sp>
    <dsp:sp modelId="{FC87C0B4-BF0A-46B3-B24F-502BB8E6F5E7}">
      <dsp:nvSpPr>
        <dsp:cNvPr id="0" name=""/>
        <dsp:cNvSpPr/>
      </dsp:nvSpPr>
      <dsp:spPr>
        <a:xfrm>
          <a:off x="0" y="887058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61249"/>
                <a:satOff val="-878"/>
                <a:lumOff val="5123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61249"/>
                <a:satOff val="-878"/>
                <a:lumOff val="5123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61249"/>
                <a:satOff val="-878"/>
                <a:lumOff val="512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Поиск и организация хранения информации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87058"/>
        <a:ext cx="7215238" cy="432918"/>
      </dsp:txXfrm>
    </dsp:sp>
    <dsp:sp modelId="{ED6DD77B-B667-4F0D-BA3B-BEEACF766A5C}">
      <dsp:nvSpPr>
        <dsp:cNvPr id="0" name=""/>
        <dsp:cNvSpPr/>
      </dsp:nvSpPr>
      <dsp:spPr>
        <a:xfrm>
          <a:off x="0" y="1328850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91874"/>
                <a:satOff val="-1318"/>
                <a:lumOff val="7684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91874"/>
                <a:satOff val="-1318"/>
                <a:lumOff val="7684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91874"/>
                <a:satOff val="-1318"/>
                <a:lumOff val="76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Создание письменных сообщений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28850"/>
        <a:ext cx="7215238" cy="432918"/>
      </dsp:txXfrm>
    </dsp:sp>
    <dsp:sp modelId="{37DB7770-A608-491F-AD0D-1672CCBCCA9A}">
      <dsp:nvSpPr>
        <dsp:cNvPr id="0" name=""/>
        <dsp:cNvSpPr/>
      </dsp:nvSpPr>
      <dsp:spPr>
        <a:xfrm>
          <a:off x="0" y="1770641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498"/>
                <a:satOff val="-1757"/>
                <a:lumOff val="10246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22498"/>
                <a:satOff val="-1757"/>
                <a:lumOff val="10246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22498"/>
                <a:satOff val="-1757"/>
                <a:lumOff val="1024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Создание графических объектов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770641"/>
        <a:ext cx="7215238" cy="432918"/>
      </dsp:txXfrm>
    </dsp:sp>
    <dsp:sp modelId="{4DD3EF04-60E4-4CA7-AEDF-FE88722939B3}">
      <dsp:nvSpPr>
        <dsp:cNvPr id="0" name=""/>
        <dsp:cNvSpPr/>
      </dsp:nvSpPr>
      <dsp:spPr>
        <a:xfrm>
          <a:off x="0" y="2212432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53123"/>
                <a:satOff val="-2196"/>
                <a:lumOff val="12807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Создание музыкальных и звуковых объектов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212432"/>
        <a:ext cx="7215238" cy="432918"/>
      </dsp:txXfrm>
    </dsp:sp>
    <dsp:sp modelId="{B1988DF6-8107-4606-9A85-A37450399211}">
      <dsp:nvSpPr>
        <dsp:cNvPr id="0" name=""/>
        <dsp:cNvSpPr/>
      </dsp:nvSpPr>
      <dsp:spPr>
        <a:xfrm>
          <a:off x="0" y="2654224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83747"/>
                <a:satOff val="-2635"/>
                <a:lumOff val="15369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83747"/>
                <a:satOff val="-2635"/>
                <a:lumOff val="15369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83747"/>
                <a:satOff val="-2635"/>
                <a:lumOff val="153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Восприятие, использование и создание гипертекстовых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и </a:t>
          </a:r>
          <a:r>
            <a:rPr lang="ru-RU" sz="1600" b="1" kern="1200" dirty="0" err="1" smtClean="0">
              <a:latin typeface="Times New Roman" pitchFamily="18" charset="0"/>
              <a:cs typeface="Times New Roman" pitchFamily="18" charset="0"/>
            </a:rPr>
            <a:t>мультимедийных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информационных объектов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654224"/>
        <a:ext cx="7215238" cy="432918"/>
      </dsp:txXfrm>
    </dsp:sp>
    <dsp:sp modelId="{D87D3579-B6F9-461F-B31A-7999F0D88089}">
      <dsp:nvSpPr>
        <dsp:cNvPr id="0" name=""/>
        <dsp:cNvSpPr/>
      </dsp:nvSpPr>
      <dsp:spPr>
        <a:xfrm>
          <a:off x="0" y="3096015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14372"/>
                <a:satOff val="-3074"/>
                <a:lumOff val="1793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14372"/>
                <a:satOff val="-3074"/>
                <a:lumOff val="1793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14372"/>
                <a:satOff val="-3074"/>
                <a:lumOff val="179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Анализ информации, математическая обработка данных в исследовании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096015"/>
        <a:ext cx="7215238" cy="432918"/>
      </dsp:txXfrm>
    </dsp:sp>
    <dsp:sp modelId="{A58B98B6-942F-41D6-83BF-875A71B3AFC7}">
      <dsp:nvSpPr>
        <dsp:cNvPr id="0" name=""/>
        <dsp:cNvSpPr/>
      </dsp:nvSpPr>
      <dsp:spPr>
        <a:xfrm>
          <a:off x="0" y="3537807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44997"/>
                <a:satOff val="-3514"/>
                <a:lumOff val="20492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44997"/>
                <a:satOff val="-3514"/>
                <a:lumOff val="20492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44997"/>
                <a:satOff val="-3514"/>
                <a:lumOff val="204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Моделирование, проектирование и управление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537807"/>
        <a:ext cx="7215238" cy="432918"/>
      </dsp:txXfrm>
    </dsp:sp>
    <dsp:sp modelId="{B0ACA986-CEE9-4B6A-95D9-C3B12C5D61E4}">
      <dsp:nvSpPr>
        <dsp:cNvPr id="0" name=""/>
        <dsp:cNvSpPr/>
      </dsp:nvSpPr>
      <dsp:spPr>
        <a:xfrm>
          <a:off x="0" y="3979598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75621"/>
                <a:satOff val="-3953"/>
                <a:lumOff val="23053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75621"/>
                <a:satOff val="-3953"/>
                <a:lumOff val="23053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75621"/>
                <a:satOff val="-3953"/>
                <a:lumOff val="230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Коммуникация и социальное взаимодействие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979598"/>
        <a:ext cx="7215238" cy="432918"/>
      </dsp:txXfrm>
    </dsp:sp>
    <dsp:sp modelId="{61849FD6-4787-408F-9520-69A96B49A40B}">
      <dsp:nvSpPr>
        <dsp:cNvPr id="0" name=""/>
        <dsp:cNvSpPr/>
      </dsp:nvSpPr>
      <dsp:spPr>
        <a:xfrm>
          <a:off x="0" y="4421390"/>
          <a:ext cx="7215238" cy="43291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6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Информационная безопасность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421390"/>
        <a:ext cx="7215238" cy="432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730EF-B6E9-4BC0-AE0E-C1808D515EE7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EA901-5A6F-4097-B664-ECDA39E6E7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2500306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</a:p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(ФГОС ООО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mile\Documents\УУД\iQ6I82H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3324225" cy="18097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14876" y="5643578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Краснова С.В., учитель информатики МОУ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Алгатуйская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42852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Перечень и описание основных элементов </a:t>
            </a: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ИКТ-компетенции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инструментов их использования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142976" y="1428736"/>
          <a:ext cx="721523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071546"/>
            <a:ext cx="7143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устанавливает требования к результатам освоения обучающимися ООП ООО: личностным,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предметным. 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фундаментальном ядре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содержания общего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дается понятие УУД: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«универсальные учебные действия»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означает умение учиться, способность субъекта к саморазвитию и самосовершенствованию.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500042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</a:p>
          <a:p>
            <a:endParaRPr lang="ru-RU" dirty="0"/>
          </a:p>
        </p:txBody>
      </p:sp>
      <p:pic>
        <p:nvPicPr>
          <p:cNvPr id="4" name="Picture 7" descr="G:\УУД для ПТГ\img3.jpg"/>
          <p:cNvPicPr>
            <a:picLocks noChangeAspect="1" noChangeArrowheads="1"/>
          </p:cNvPicPr>
          <p:nvPr/>
        </p:nvPicPr>
        <p:blipFill>
          <a:blip r:embed="rId2" cstate="print"/>
          <a:srcRect l="7476" t="32360" r="64175" b="9681"/>
          <a:stretch>
            <a:fillRect/>
          </a:stretch>
        </p:blipFill>
        <p:spPr bwMode="auto">
          <a:xfrm>
            <a:off x="1907704" y="4653136"/>
            <a:ext cx="1152128" cy="1766597"/>
          </a:xfrm>
          <a:prstGeom prst="rect">
            <a:avLst/>
          </a:prstGeom>
          <a:noFill/>
        </p:spPr>
      </p:pic>
      <p:pic>
        <p:nvPicPr>
          <p:cNvPr id="5" name="Picture 6" descr="G:\УУД для ПТГ\0004-004-Fundamentalnoe-jadro-soderzhanija-obschego-obrazovanija-bazovyj-dokument.jpg"/>
          <p:cNvPicPr>
            <a:picLocks noChangeAspect="1" noChangeArrowheads="1"/>
          </p:cNvPicPr>
          <p:nvPr/>
        </p:nvPicPr>
        <p:blipFill>
          <a:blip r:embed="rId3" cstate="print"/>
          <a:srcRect l="2882" t="5010" r="53184" b="8663"/>
          <a:stretch>
            <a:fillRect/>
          </a:stretch>
        </p:blipFill>
        <p:spPr bwMode="auto">
          <a:xfrm>
            <a:off x="3851920" y="4653136"/>
            <a:ext cx="1172702" cy="1728192"/>
          </a:xfrm>
          <a:prstGeom prst="rect">
            <a:avLst/>
          </a:prstGeom>
          <a:noFill/>
        </p:spPr>
      </p:pic>
      <p:pic>
        <p:nvPicPr>
          <p:cNvPr id="6" name="Picture 5" descr="G:\УУД для ПТГ\10527747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653136"/>
            <a:ext cx="1156629" cy="1762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357166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универсальных учебных действий: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71472" y="1285860"/>
          <a:ext cx="814393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0004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Регулятивные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428736"/>
            <a:ext cx="80010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2"/>
              </a:buBlip>
            </a:pPr>
            <a:r>
              <a:rPr lang="ru-RU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 постановка учебной задачи</a:t>
            </a:r>
          </a:p>
          <a:p>
            <a:pPr lvl="0">
              <a:buBlip>
                <a:blip r:embed="rId2"/>
              </a:buBlip>
            </a:pPr>
            <a:r>
              <a:rPr 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определение последовательности промежуточных целей</a:t>
            </a:r>
          </a:p>
          <a:p>
            <a:pPr lvl="0">
              <a:buBlip>
                <a:blip r:embed="rId2"/>
              </a:buBlip>
            </a:pPr>
            <a:r>
              <a:rPr 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прогнозирование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предвосхищение результата </a:t>
            </a:r>
          </a:p>
          <a:p>
            <a:pPr lvl="0">
              <a:buBlip>
                <a:blip r:embed="rId2"/>
              </a:buBlip>
            </a:pPr>
            <a:r>
              <a:rPr 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форме сличения способа  действия  и его результата с заданным эталоном</a:t>
            </a:r>
          </a:p>
          <a:p>
            <a:pPr lvl="0">
              <a:buBlip>
                <a:blip r:embed="rId2"/>
              </a:buBlip>
            </a:pPr>
            <a:r>
              <a:rPr 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коррекция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внесение необходимых дополнений и коррективов в план</a:t>
            </a:r>
          </a:p>
          <a:p>
            <a:pPr lvl="0">
              <a:buBlip>
                <a:blip r:embed="rId2"/>
              </a:buBlip>
            </a:pPr>
            <a:r>
              <a:rPr 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результатов работы</a:t>
            </a:r>
          </a:p>
          <a:p>
            <a:pPr lvl="0">
              <a:buBlip>
                <a:blip r:embed="rId2"/>
              </a:buBlip>
            </a:pPr>
            <a:r>
              <a:rPr lang="ru-RU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 способность к мобилизации сил и энергии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4285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Познавательные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785794"/>
            <a:ext cx="821537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УУД в их числе знаково-символические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самостоятельное выделение и формулирование познавательной цели;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поиск и выделение необходимой информации;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структурирование знаний;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построение речевого высказывания в устной и письменной форме;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выбор наиболее эффективных способов решения задач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рефлексия способов и условий  действия, контроль и оценка процесса и результатов деятельности;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смысловое чтение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постановка и формулирование проблемы, </a:t>
            </a: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знаково-символические  действия: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моделирование — преобразование объекта из чувственной формы в модель;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преобразование модели с целью выявления общих законов</a:t>
            </a:r>
            <a:endParaRPr lang="ru-RU" sz="1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логические УУД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объектов с целью выделения признаков;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синтез — составление целого из частей;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выбор оснований и критериев для сравнения,  классификации объектов;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подведение под понятие, выведение следствий;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установление причинно-следственных связей,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выдвижение гипотез и их обоснование.</a:t>
            </a:r>
          </a:p>
          <a:p>
            <a:pPr>
              <a:buBlip>
                <a:blip r:embed="rId2"/>
              </a:buBlip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постановка и решение проблемы</a:t>
            </a:r>
            <a:endParaRPr lang="ru-RU" sz="1200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формулирование проблемы;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самостоятельное создание способов решения проблем творческого и поискового характера.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0004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Коммуникативные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1285860"/>
            <a:ext cx="68580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2"/>
              </a:buBlip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планирование учебного сотрудничества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учителем и сверстниками</a:t>
            </a:r>
          </a:p>
          <a:p>
            <a:pPr lvl="0">
              <a:buBlip>
                <a:blip r:embed="rId2"/>
              </a:buBlip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постановка вопросов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инициативное сотрудничество в поиске и сборе информации</a:t>
            </a:r>
          </a:p>
          <a:p>
            <a:pPr lvl="0">
              <a:buBlip>
                <a:blip r:embed="rId2"/>
              </a:buBlip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разрешение конфликтов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выявление, проблемы, поиск способов разрешения конфликта</a:t>
            </a:r>
          </a:p>
          <a:p>
            <a:pPr lvl="0">
              <a:buBlip>
                <a:blip r:embed="rId2"/>
              </a:buBlip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умение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достаточной полнотой и точностью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выражать свои мысли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соответствии с задачами и условиями коммуникации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85794"/>
            <a:ext cx="821537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создать комплекс организационно-управленческих, методических, педагогических условий, способствующих достижению учащимися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образовательных результатов, обеспечивающих способность к сотрудничеству и коммуникации, готовность самостоятельно пополнять, переносить и интегрировать знания, способность к самосовершенствованию и саморазвитию.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Примерной ООП ООО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целевом разделе представлены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личностные, предметные 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Все представленные результаты имеют уровневый характер.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Базовый уровень отражен в разделе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«Выпускник научится»,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повышенный уровень в разделе 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«Выпускник получит возможность научиться»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071678"/>
            <a:ext cx="6858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Практическая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Составить классификацию УУД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0004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и развитие компетентности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области использования информационно-коммуникационных технологий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2071678"/>
            <a:ext cx="6858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целенаправленно искать и использовать информационные ресурсы, </a:t>
            </a:r>
          </a:p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выбирать, строить и использовать информационную модель для передачи своих мыслей</a:t>
            </a:r>
          </a:p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выделять информационный аспект задачи, оперировать данными;</a:t>
            </a:r>
          </a:p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компьютерные технологии;</a:t>
            </a:r>
          </a:p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информацию с учетом этических и правовых норм;</a:t>
            </a:r>
          </a:p>
          <a:p>
            <a:pPr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создавать информационные ресурсы;</a:t>
            </a:r>
          </a:p>
          <a:p>
            <a:pPr>
              <a:buClr>
                <a:srgbClr val="0000FF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соблюдать информационную гигиену и правила информационной безопасности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537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Smile</dc:creator>
  <cp:lastModifiedBy>Smile</cp:lastModifiedBy>
  <cp:revision>44</cp:revision>
  <dcterms:created xsi:type="dcterms:W3CDTF">2015-11-07T11:31:52Z</dcterms:created>
  <dcterms:modified xsi:type="dcterms:W3CDTF">2015-11-15T08:41:31Z</dcterms:modified>
</cp:coreProperties>
</file>