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9900"/>
    <a:srgbClr val="006600"/>
    <a:srgbClr val="800000"/>
    <a:srgbClr val="FFFF00"/>
    <a:srgbClr val="FF3300"/>
    <a:srgbClr val="E21E5B"/>
    <a:srgbClr val="807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/>
              <a:t>Битва умов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Интеллектуальное шоу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999715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C000"/>
                </a:solidFill>
                <a:latin typeface="Monotype Corsiva" pitchFamily="66" charset="0"/>
              </a:rPr>
              <a:t>«Аз, Буки, Веди»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FFC000"/>
                </a:solidFill>
                <a:latin typeface="Monotype Corsiva" pitchFamily="66" charset="0"/>
              </a:rPr>
              <a:t>«В мире слов»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C000"/>
                </a:solidFill>
                <a:latin typeface="Monotype Corsiva" pitchFamily="66" charset="0"/>
              </a:rPr>
              <a:t>«Собранье пёстрых глав»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C000"/>
                </a:solidFill>
                <a:latin typeface="Monotype Corsiva" pitchFamily="66" charset="0"/>
              </a:rPr>
              <a:t>«Волшебные звуки поэзии»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C000"/>
                </a:solidFill>
                <a:latin typeface="Monotype Corsiva" pitchFamily="66" charset="0"/>
              </a:rPr>
              <a:t>«Кот </a:t>
            </a:r>
            <a:r>
              <a:rPr lang="ru-RU" sz="6600" b="1" dirty="0" err="1" smtClean="0">
                <a:solidFill>
                  <a:srgbClr val="FFC000"/>
                </a:solidFill>
                <a:latin typeface="Monotype Corsiva" pitchFamily="66" charset="0"/>
              </a:rPr>
              <a:t>вмешке</a:t>
            </a:r>
            <a:r>
              <a:rPr lang="ru-RU" sz="6600" b="1" dirty="0" smtClean="0">
                <a:solidFill>
                  <a:srgbClr val="FFC000"/>
                </a:solidFill>
                <a:latin typeface="Monotype Corsiva" pitchFamily="66" charset="0"/>
              </a:rPr>
              <a:t>»</a:t>
            </a:r>
            <a:endParaRPr lang="ru-RU" sz="66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73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lvl="0" algn="ctr">
              <a:spcBef>
                <a:spcPct val="20000"/>
              </a:spcBef>
            </a:pPr>
            <a:r>
              <a:rPr lang="ru-RU" sz="8000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8000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r>
              <a:rPr lang="ru-RU" sz="8000" b="1" dirty="0" smtClean="0">
                <a:ln>
                  <a:noFill/>
                </a:ln>
                <a:solidFill>
                  <a:srgbClr val="FFFFCC"/>
                </a:solidFill>
                <a:effectLst/>
                <a:latin typeface="Monotype Corsiva" pitchFamily="66" charset="0"/>
                <a:ea typeface="+mn-ea"/>
                <a:cs typeface="+mn-cs"/>
              </a:rPr>
              <a:t>«</a:t>
            </a:r>
            <a:r>
              <a:rPr lang="ru-RU" sz="8000" b="1" dirty="0">
                <a:ln>
                  <a:noFill/>
                </a:ln>
                <a:solidFill>
                  <a:srgbClr val="FFFFCC"/>
                </a:solidFill>
                <a:effectLst/>
                <a:latin typeface="Monotype Corsiva" pitchFamily="66" charset="0"/>
                <a:ea typeface="+mn-ea"/>
                <a:cs typeface="+mn-cs"/>
              </a:rPr>
              <a:t>Аз, Буки, Веди»</a:t>
            </a:r>
            <a:br>
              <a:rPr lang="ru-RU" sz="8000" b="1" dirty="0">
                <a:ln>
                  <a:noFill/>
                </a:ln>
                <a:solidFill>
                  <a:srgbClr val="FFFFCC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endParaRPr lang="ru-RU" sz="8000" dirty="0">
              <a:solidFill>
                <a:srgbClr val="FFFFCC"/>
              </a:solidFill>
            </a:endParaRPr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38226"/>
            <a:ext cx="2618779" cy="3767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506078"/>
            <a:ext cx="2331259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131840" y="2060848"/>
            <a:ext cx="33970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srgbClr val="FFFFCC"/>
                </a:solidFill>
                <a:latin typeface="Monotype Corsiva" pitchFamily="66" charset="0"/>
                <a:ea typeface="Calibri"/>
              </a:rPr>
              <a:t>1150-летие со дня возникновения в 863 году славянской письменности и культуры</a:t>
            </a:r>
            <a:endParaRPr lang="ru-RU" sz="3600" b="1" i="1" dirty="0">
              <a:solidFill>
                <a:srgbClr val="FFFFCC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lvl="0" algn="ctr">
              <a:spcBef>
                <a:spcPct val="20000"/>
              </a:spcBef>
            </a:pPr>
            <a:r>
              <a:rPr lang="ru-RU" sz="8800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8800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r>
              <a:rPr lang="ru-RU" sz="8800" b="1" dirty="0" smtClean="0">
                <a:ln>
                  <a:noFill/>
                </a:ln>
                <a:solidFill>
                  <a:srgbClr val="CC9900"/>
                </a:solidFill>
                <a:effectLst/>
                <a:latin typeface="Monotype Corsiva" pitchFamily="66" charset="0"/>
                <a:ea typeface="+mn-ea"/>
                <a:cs typeface="+mn-cs"/>
              </a:rPr>
              <a:t>«</a:t>
            </a:r>
            <a:r>
              <a:rPr lang="ru-RU" sz="8800" b="1" dirty="0">
                <a:ln>
                  <a:noFill/>
                </a:ln>
                <a:solidFill>
                  <a:srgbClr val="CC9900"/>
                </a:solidFill>
                <a:effectLst/>
                <a:latin typeface="Monotype Corsiva" pitchFamily="66" charset="0"/>
                <a:ea typeface="+mn-ea"/>
                <a:cs typeface="+mn-cs"/>
              </a:rPr>
              <a:t>В мире слов»</a:t>
            </a:r>
            <a:br>
              <a:rPr lang="ru-RU" sz="8800" b="1" dirty="0">
                <a:ln>
                  <a:noFill/>
                </a:ln>
                <a:solidFill>
                  <a:srgbClr val="CC9900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endParaRPr lang="ru-RU" sz="8800" dirty="0">
              <a:solidFill>
                <a:srgbClr val="CC99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412777"/>
            <a:ext cx="4392488" cy="2736303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ru-RU" sz="4000" b="1" dirty="0">
                <a:latin typeface="Monotype Corsiva" pitchFamily="66" charset="0"/>
                <a:ea typeface="Calibri"/>
              </a:rPr>
              <a:t>150-летний юбилей </a:t>
            </a:r>
            <a:r>
              <a:rPr lang="ru-RU" sz="4000" b="1" dirty="0" smtClean="0">
                <a:latin typeface="Monotype Corsiva" pitchFamily="66" charset="0"/>
                <a:ea typeface="Calibri"/>
              </a:rPr>
              <a:t>«Толкового </a:t>
            </a:r>
            <a:r>
              <a:rPr lang="ru-RU" sz="4000" b="1" dirty="0">
                <a:latin typeface="Monotype Corsiva" pitchFamily="66" charset="0"/>
                <a:ea typeface="Calibri"/>
              </a:rPr>
              <a:t>словаря ж</a:t>
            </a:r>
            <a:r>
              <a:rPr lang="ru-RU" sz="4000" b="1" dirty="0" smtClean="0">
                <a:latin typeface="Monotype Corsiva" pitchFamily="66" charset="0"/>
                <a:ea typeface="Calibri"/>
              </a:rPr>
              <a:t>ивого </a:t>
            </a:r>
            <a:r>
              <a:rPr lang="ru-RU" sz="4000" b="1" dirty="0">
                <a:latin typeface="Monotype Corsiva" pitchFamily="66" charset="0"/>
                <a:ea typeface="Calibri"/>
              </a:rPr>
              <a:t>великорусского языка» </a:t>
            </a:r>
            <a:r>
              <a:rPr lang="ru-RU" sz="4000" b="1" dirty="0" err="1">
                <a:latin typeface="Monotype Corsiva" pitchFamily="66" charset="0"/>
                <a:ea typeface="Calibri"/>
              </a:rPr>
              <a:t>В.И.Даля</a:t>
            </a:r>
            <a:r>
              <a:rPr lang="ru-RU" sz="4000" b="1" dirty="0">
                <a:latin typeface="Monotype Corsiva" pitchFamily="66" charset="0"/>
                <a:ea typeface="Calibri"/>
              </a:rPr>
              <a:t>.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32484"/>
            <a:ext cx="2484224" cy="2313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004" y="1608588"/>
            <a:ext cx="4335486" cy="50894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9611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6600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6600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r>
              <a:rPr lang="ru-RU" sz="6600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  <a:t>«</a:t>
            </a:r>
            <a:r>
              <a:rPr lang="ru-RU" sz="6600" b="1" dirty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  <a:t>Собранье пёстрых глав»</a:t>
            </a:r>
            <a:br>
              <a:rPr lang="ru-RU" sz="6600" b="1" dirty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endParaRPr lang="ru-RU" sz="6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16333"/>
            <a:ext cx="3600896" cy="4977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11560" y="1840349"/>
            <a:ext cx="3528392" cy="4839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 smtClean="0">
                <a:latin typeface="Monotype Corsiva" pitchFamily="66" charset="0"/>
                <a:ea typeface="Calibri"/>
              </a:rPr>
              <a:t>130 лет  </a:t>
            </a:r>
            <a:r>
              <a:rPr lang="ru-RU" sz="5400" b="1" dirty="0">
                <a:latin typeface="Monotype Corsiva" pitchFamily="66" charset="0"/>
                <a:ea typeface="Calibri"/>
              </a:rPr>
              <a:t>роману в стихах «Евгений Онегин».</a:t>
            </a:r>
            <a:endParaRPr lang="ru-RU" sz="5400" b="1" dirty="0">
              <a:effectLst/>
              <a:latin typeface="Monotype Corsiva" pitchFamily="66" charset="0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204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9144000" cy="1398587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6000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  <a:t/>
            </a:r>
            <a:br>
              <a:rPr lang="ru-RU" sz="6000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r>
              <a:rPr lang="ru-RU" sz="6000" b="1" dirty="0" smtClean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  <a:t>«</a:t>
            </a:r>
            <a:r>
              <a:rPr lang="ru-RU" sz="6000" b="1" dirty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  <a:t>Волшебные звуки поэзии»</a:t>
            </a:r>
            <a:br>
              <a:rPr lang="ru-RU" sz="6000" b="1" dirty="0">
                <a:ln>
                  <a:noFill/>
                </a:ln>
                <a:solidFill>
                  <a:srgbClr val="FFC000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endParaRPr lang="ru-RU" sz="60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169760"/>
            <a:ext cx="3000375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07504" y="4147436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FFFFCC"/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FFFFCC"/>
                </a:solidFill>
                <a:latin typeface="Monotype Corsiva" pitchFamily="66" charset="0"/>
              </a:rPr>
              <a:t>120 </a:t>
            </a:r>
            <a:r>
              <a:rPr lang="ru-RU" sz="3600" b="1" dirty="0">
                <a:solidFill>
                  <a:srgbClr val="FFFFCC"/>
                </a:solidFill>
                <a:latin typeface="Monotype Corsiva" pitchFamily="66" charset="0"/>
              </a:rPr>
              <a:t>лет со дня рождения </a:t>
            </a:r>
            <a:r>
              <a:rPr lang="ru-RU" sz="3600" b="1" dirty="0" err="1">
                <a:solidFill>
                  <a:srgbClr val="FFFFCC"/>
                </a:solidFill>
                <a:latin typeface="Monotype Corsiva" pitchFamily="66" charset="0"/>
              </a:rPr>
              <a:t>В.Маяковского</a:t>
            </a:r>
            <a:r>
              <a:rPr lang="ru-RU" sz="3600" b="1" dirty="0">
                <a:solidFill>
                  <a:srgbClr val="FFFFCC"/>
                </a:solidFill>
                <a:latin typeface="Monotype Corsiva" pitchFamily="66" charset="0"/>
              </a:rPr>
              <a:t> </a:t>
            </a:r>
            <a:endParaRPr lang="ru-RU" sz="3600" b="1" dirty="0" smtClean="0">
              <a:solidFill>
                <a:srgbClr val="FFFFCC"/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FFFFCC"/>
                </a:solidFill>
                <a:latin typeface="Monotype Corsiva" pitchFamily="66" charset="0"/>
              </a:rPr>
              <a:t>(</a:t>
            </a:r>
            <a:r>
              <a:rPr lang="ru-RU" sz="3600" b="1" dirty="0">
                <a:solidFill>
                  <a:srgbClr val="FFFFCC"/>
                </a:solidFill>
                <a:latin typeface="Monotype Corsiva" pitchFamily="66" charset="0"/>
              </a:rPr>
              <a:t>1893-1930)</a:t>
            </a:r>
          </a:p>
        </p:txBody>
      </p:sp>
      <p:pic>
        <p:nvPicPr>
          <p:cNvPr id="14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29273"/>
            <a:ext cx="2304256" cy="314216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75856" y="1556792"/>
            <a:ext cx="48965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FFCC"/>
                </a:solidFill>
                <a:latin typeface="Monotype Corsiva" pitchFamily="66" charset="0"/>
              </a:rPr>
              <a:t>230 лет со дня рождения </a:t>
            </a:r>
            <a:r>
              <a:rPr lang="ru-RU" sz="4000" b="1" dirty="0" err="1" smtClean="0">
                <a:solidFill>
                  <a:srgbClr val="FFFFCC"/>
                </a:solidFill>
                <a:latin typeface="Monotype Corsiva" pitchFamily="66" charset="0"/>
              </a:rPr>
              <a:t>В.А.Жуковского</a:t>
            </a:r>
            <a:r>
              <a:rPr lang="ru-RU" sz="4000" b="1" dirty="0" smtClean="0">
                <a:solidFill>
                  <a:srgbClr val="FFFFCC"/>
                </a:solidFill>
                <a:latin typeface="Monotype Corsiva" pitchFamily="66" charset="0"/>
              </a:rPr>
              <a:t> </a:t>
            </a:r>
          </a:p>
          <a:p>
            <a:r>
              <a:rPr lang="ru-RU" sz="4000" b="1" dirty="0" smtClean="0">
                <a:solidFill>
                  <a:srgbClr val="FFFFCC"/>
                </a:solidFill>
                <a:latin typeface="Monotype Corsiva" pitchFamily="66" charset="0"/>
              </a:rPr>
              <a:t>(1783 -1852), поэта, переводчика</a:t>
            </a:r>
            <a:endParaRPr lang="ru-RU" sz="4000" b="1" dirty="0">
              <a:solidFill>
                <a:srgbClr val="FFFFCC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48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376100"/>
            <a:ext cx="5760640" cy="2160240"/>
          </a:xfrm>
        </p:spPr>
        <p:txBody>
          <a:bodyPr>
            <a:normAutofit fontScale="90000"/>
          </a:bodyPr>
          <a:lstStyle/>
          <a:p>
            <a:pPr marL="0" lvl="0">
              <a:lnSpc>
                <a:spcPct val="115000"/>
              </a:lnSpc>
              <a:spcBef>
                <a:spcPts val="0"/>
              </a:spcBef>
            </a:pPr>
            <a:r>
              <a:rPr lang="ru-RU" sz="3600" b="1" dirty="0" smtClean="0">
                <a:ln>
                  <a:noFill/>
                </a:ln>
                <a:solidFill>
                  <a:srgbClr val="FFFFCC"/>
                </a:solidFill>
                <a:effectLst/>
                <a:latin typeface="Monotype Corsiva" pitchFamily="66" charset="0"/>
                <a:ea typeface="Calibri"/>
                <a:cs typeface="+mn-cs"/>
              </a:rPr>
              <a:t>75 </a:t>
            </a:r>
            <a:r>
              <a:rPr lang="ru-RU" sz="3600" b="1" dirty="0">
                <a:ln>
                  <a:noFill/>
                </a:ln>
                <a:solidFill>
                  <a:srgbClr val="FFFFCC"/>
                </a:solidFill>
                <a:effectLst/>
                <a:latin typeface="Monotype Corsiva" pitchFamily="66" charset="0"/>
                <a:ea typeface="Calibri"/>
                <a:cs typeface="+mn-cs"/>
              </a:rPr>
              <a:t>лет со дня рождения Владимира Высоцкого (1838 - 1980), советского поэта, барда, актёра театра и кино.</a:t>
            </a:r>
            <a:br>
              <a:rPr lang="ru-RU" sz="3600" b="1" dirty="0">
                <a:ln>
                  <a:noFill/>
                </a:ln>
                <a:solidFill>
                  <a:srgbClr val="FFFFCC"/>
                </a:solidFill>
                <a:effectLst/>
                <a:latin typeface="Monotype Corsiva" pitchFamily="66" charset="0"/>
                <a:ea typeface="Calibri"/>
                <a:cs typeface="+mn-cs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7" y="2240465"/>
            <a:ext cx="2143125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04664"/>
            <a:ext cx="1949574" cy="2967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339752" y="2153103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C000"/>
                </a:solidFill>
                <a:latin typeface="Monotype Corsiva" pitchFamily="66" charset="0"/>
              </a:rPr>
              <a:t>80 лет со дня рождения </a:t>
            </a:r>
          </a:p>
          <a:p>
            <a:r>
              <a:rPr lang="ru-RU" sz="3600" dirty="0" smtClean="0">
                <a:solidFill>
                  <a:srgbClr val="FFC000"/>
                </a:solidFill>
                <a:latin typeface="Monotype Corsiva" pitchFamily="66" charset="0"/>
              </a:rPr>
              <a:t>Андрея Андреевича Вознесенского (1933 - 2010), российского поэта</a:t>
            </a:r>
            <a:endParaRPr lang="ru-RU" sz="36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pic>
        <p:nvPicPr>
          <p:cNvPr id="9" name="Объект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523" y="4135700"/>
            <a:ext cx="2095500" cy="2628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0" y="4797152"/>
            <a:ext cx="6660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CC"/>
                </a:solidFill>
                <a:latin typeface="Monotype Corsiva" pitchFamily="66" charset="0"/>
              </a:rPr>
              <a:t>Евгений Александрович Евтушенко – русский советский поэт (1933 г.р.)</a:t>
            </a:r>
            <a:endParaRPr lang="ru-RU" sz="3600" dirty="0">
              <a:solidFill>
                <a:srgbClr val="FFFFCC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77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FFC000"/>
                </a:solidFill>
                <a:latin typeface="Monotype Corsiva" pitchFamily="66" charset="0"/>
              </a:rPr>
              <a:t>«Кот в мешке»</a:t>
            </a:r>
            <a:endParaRPr lang="ru-RU" sz="80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556792"/>
            <a:ext cx="4207147" cy="5139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01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78</TotalTime>
  <Words>137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Битва умов</vt:lpstr>
      <vt:lpstr>Презентация PowerPoint</vt:lpstr>
      <vt:lpstr> «Аз, Буки, Веди» </vt:lpstr>
      <vt:lpstr> «В мире слов» </vt:lpstr>
      <vt:lpstr> «Собранье пёстрых глав» </vt:lpstr>
      <vt:lpstr> «Волшебные звуки поэзии» </vt:lpstr>
      <vt:lpstr>75 лет со дня рождения Владимира Высоцкого (1838 - 1980), советского поэта, барда, актёра театра и кино. </vt:lpstr>
      <vt:lpstr>«Кот в мешке»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2013-02-09T13:55:30Z</dcterms:created>
  <dcterms:modified xsi:type="dcterms:W3CDTF">2013-02-09T15:33:13Z</dcterms:modified>
</cp:coreProperties>
</file>