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17" autoAdjust="0"/>
  </p:normalViewPr>
  <p:slideViewPr>
    <p:cSldViewPr>
      <p:cViewPr>
        <p:scale>
          <a:sx n="100" d="100"/>
          <a:sy n="100" d="100"/>
        </p:scale>
        <p:origin x="-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D081-4BF2-4C4D-915C-482F21400AD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ED11E6-0586-4591-95F5-0B00F40183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D081-4BF2-4C4D-915C-482F21400AD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11E6-0586-4591-95F5-0B00F401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4ED11E6-0586-4591-95F5-0B00F40183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D081-4BF2-4C4D-915C-482F21400AD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D081-4BF2-4C4D-915C-482F21400AD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4ED11E6-0586-4591-95F5-0B00F40183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D081-4BF2-4C4D-915C-482F21400AD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ED11E6-0586-4591-95F5-0B00F40183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D48D081-4BF2-4C4D-915C-482F21400AD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11E6-0586-4591-95F5-0B00F40183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D081-4BF2-4C4D-915C-482F21400AD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4ED11E6-0586-4591-95F5-0B00F40183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D081-4BF2-4C4D-915C-482F21400AD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4ED11E6-0586-4591-95F5-0B00F401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D081-4BF2-4C4D-915C-482F21400AD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ED11E6-0586-4591-95F5-0B00F401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ED11E6-0586-4591-95F5-0B00F40183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D081-4BF2-4C4D-915C-482F21400AD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4ED11E6-0586-4591-95F5-0B00F40183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D48D081-4BF2-4C4D-915C-482F21400AD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D48D081-4BF2-4C4D-915C-482F21400AD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ED11E6-0586-4591-95F5-0B00F40183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   </a:t>
            </a:r>
            <a:r>
              <a:rPr lang="ru-RU" sz="4000" dirty="0" smtClean="0">
                <a:solidFill>
                  <a:srgbClr val="0070C0"/>
                </a:solidFill>
              </a:rPr>
              <a:t>Паровозик из </a:t>
            </a:r>
            <a:r>
              <a:rPr lang="ru-RU" sz="4000" dirty="0" err="1" smtClean="0">
                <a:solidFill>
                  <a:srgbClr val="0070C0"/>
                </a:solidFill>
              </a:rPr>
              <a:t>Ромашково</a:t>
            </a:r>
            <a:r>
              <a:rPr lang="ru-RU" sz="4000" dirty="0" smtClean="0">
                <a:solidFill>
                  <a:srgbClr val="0070C0"/>
                </a:solidFill>
              </a:rPr>
              <a:t>.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103774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72816"/>
            <a:ext cx="5852160" cy="438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Медицина</a:t>
            </a:r>
            <a:endParaRPr lang="ru-RU" sz="4000" dirty="0"/>
          </a:p>
        </p:txBody>
      </p:sp>
      <p:pic>
        <p:nvPicPr>
          <p:cNvPr id="4" name="Содержимое 3" descr="shutterstock_6525047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5616624" cy="42124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Летучий корабль</a:t>
            </a:r>
            <a:endParaRPr lang="ru-RU" sz="4000" dirty="0"/>
          </a:p>
        </p:txBody>
      </p:sp>
      <p:pic>
        <p:nvPicPr>
          <p:cNvPr id="4" name="Содержимое 3" descr="0024fc7ad3cbc21cd8c9573db7b02a1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051176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Иван царевич и серый волк</a:t>
            </a:r>
            <a:endParaRPr lang="ru-RU" sz="4000" dirty="0"/>
          </a:p>
        </p:txBody>
      </p:sp>
      <p:pic>
        <p:nvPicPr>
          <p:cNvPr id="4" name="Содержимое 3" descr="1223049203_103812-DORRE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5971320" cy="44784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Смешарики</a:t>
            </a:r>
            <a:endParaRPr lang="ru-RU" sz="4000" dirty="0"/>
          </a:p>
        </p:txBody>
      </p:sp>
      <p:pic>
        <p:nvPicPr>
          <p:cNvPr id="4" name="Содержимое 3" descr="1225937821_37_1024x768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Счастливого пути!</a:t>
            </a:r>
            <a:endParaRPr lang="ru-RU" sz="4000" dirty="0"/>
          </a:p>
        </p:txBody>
      </p:sp>
      <p:pic>
        <p:nvPicPr>
          <p:cNvPr id="4" name="Содержимое 3" descr="1246102714_pr-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0771" y="1527175"/>
            <a:ext cx="630594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4000" dirty="0" smtClean="0"/>
              <a:t>Назови одним словом.</a:t>
            </a:r>
            <a:endParaRPr lang="ru-RU" sz="40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755576" y="1988840"/>
            <a:ext cx="3744416" cy="16561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6228184" y="3717032"/>
            <a:ext cx="1152128" cy="1800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699792" y="2924944"/>
            <a:ext cx="1584176" cy="2376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995936" y="4221088"/>
            <a:ext cx="1440160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52120" y="2132856"/>
            <a:ext cx="1728192" cy="72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755576" y="4005064"/>
            <a:ext cx="2160240" cy="72008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244408" y="2348880"/>
            <a:ext cx="0" cy="151216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Полилиния 28"/>
          <p:cNvSpPr/>
          <p:nvPr/>
        </p:nvSpPr>
        <p:spPr>
          <a:xfrm>
            <a:off x="5004048" y="4509120"/>
            <a:ext cx="1349828" cy="1337128"/>
          </a:xfrm>
          <a:custGeom>
            <a:avLst/>
            <a:gdLst>
              <a:gd name="connsiteX0" fmla="*/ 0 w 1349828"/>
              <a:gd name="connsiteY0" fmla="*/ 1230085 h 1337128"/>
              <a:gd name="connsiteX1" fmla="*/ 729342 w 1349828"/>
              <a:gd name="connsiteY1" fmla="*/ 1273628 h 1337128"/>
              <a:gd name="connsiteX2" fmla="*/ 261257 w 1349828"/>
              <a:gd name="connsiteY2" fmla="*/ 849085 h 1337128"/>
              <a:gd name="connsiteX3" fmla="*/ 97971 w 1349828"/>
              <a:gd name="connsiteY3" fmla="*/ 489857 h 1337128"/>
              <a:gd name="connsiteX4" fmla="*/ 370114 w 1349828"/>
              <a:gd name="connsiteY4" fmla="*/ 152400 h 1337128"/>
              <a:gd name="connsiteX5" fmla="*/ 642257 w 1349828"/>
              <a:gd name="connsiteY5" fmla="*/ 163285 h 1337128"/>
              <a:gd name="connsiteX6" fmla="*/ 1034142 w 1349828"/>
              <a:gd name="connsiteY6" fmla="*/ 108857 h 1337128"/>
              <a:gd name="connsiteX7" fmla="*/ 1230085 w 1349828"/>
              <a:gd name="connsiteY7" fmla="*/ 87085 h 1337128"/>
              <a:gd name="connsiteX8" fmla="*/ 1349828 w 1349828"/>
              <a:gd name="connsiteY8" fmla="*/ 0 h 13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9828" h="1337128">
                <a:moveTo>
                  <a:pt x="0" y="1230085"/>
                </a:moveTo>
                <a:cubicBezTo>
                  <a:pt x="342899" y="1283606"/>
                  <a:pt x="685799" y="1337128"/>
                  <a:pt x="729342" y="1273628"/>
                </a:cubicBezTo>
                <a:cubicBezTo>
                  <a:pt x="772885" y="1210128"/>
                  <a:pt x="366485" y="979713"/>
                  <a:pt x="261257" y="849085"/>
                </a:cubicBezTo>
                <a:cubicBezTo>
                  <a:pt x="156029" y="718457"/>
                  <a:pt x="79828" y="605971"/>
                  <a:pt x="97971" y="489857"/>
                </a:cubicBezTo>
                <a:cubicBezTo>
                  <a:pt x="116114" y="373743"/>
                  <a:pt x="279400" y="206829"/>
                  <a:pt x="370114" y="152400"/>
                </a:cubicBezTo>
                <a:cubicBezTo>
                  <a:pt x="460828" y="97971"/>
                  <a:pt x="531586" y="170542"/>
                  <a:pt x="642257" y="163285"/>
                </a:cubicBezTo>
                <a:cubicBezTo>
                  <a:pt x="752928" y="156028"/>
                  <a:pt x="936171" y="121557"/>
                  <a:pt x="1034142" y="108857"/>
                </a:cubicBezTo>
                <a:cubicBezTo>
                  <a:pt x="1132113" y="96157"/>
                  <a:pt x="1177471" y="105228"/>
                  <a:pt x="1230085" y="87085"/>
                </a:cubicBezTo>
                <a:cubicBezTo>
                  <a:pt x="1282699" y="68942"/>
                  <a:pt x="1316263" y="34471"/>
                  <a:pt x="134982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5900057" y="2797629"/>
            <a:ext cx="1451825" cy="533400"/>
          </a:xfrm>
          <a:custGeom>
            <a:avLst/>
            <a:gdLst>
              <a:gd name="connsiteX0" fmla="*/ 0 w 1451825"/>
              <a:gd name="connsiteY0" fmla="*/ 261257 h 533400"/>
              <a:gd name="connsiteX1" fmla="*/ 21772 w 1451825"/>
              <a:gd name="connsiteY1" fmla="*/ 206828 h 533400"/>
              <a:gd name="connsiteX2" fmla="*/ 54429 w 1451825"/>
              <a:gd name="connsiteY2" fmla="*/ 195942 h 533400"/>
              <a:gd name="connsiteX3" fmla="*/ 97972 w 1451825"/>
              <a:gd name="connsiteY3" fmla="*/ 174171 h 533400"/>
              <a:gd name="connsiteX4" fmla="*/ 185057 w 1451825"/>
              <a:gd name="connsiteY4" fmla="*/ 97971 h 533400"/>
              <a:gd name="connsiteX5" fmla="*/ 228600 w 1451825"/>
              <a:gd name="connsiteY5" fmla="*/ 87085 h 533400"/>
              <a:gd name="connsiteX6" fmla="*/ 283029 w 1451825"/>
              <a:gd name="connsiteY6" fmla="*/ 54428 h 533400"/>
              <a:gd name="connsiteX7" fmla="*/ 348343 w 1451825"/>
              <a:gd name="connsiteY7" fmla="*/ 10885 h 533400"/>
              <a:gd name="connsiteX8" fmla="*/ 391886 w 1451825"/>
              <a:gd name="connsiteY8" fmla="*/ 0 h 533400"/>
              <a:gd name="connsiteX9" fmla="*/ 544286 w 1451825"/>
              <a:gd name="connsiteY9" fmla="*/ 10885 h 533400"/>
              <a:gd name="connsiteX10" fmla="*/ 566057 w 1451825"/>
              <a:gd name="connsiteY10" fmla="*/ 32657 h 533400"/>
              <a:gd name="connsiteX11" fmla="*/ 609600 w 1451825"/>
              <a:gd name="connsiteY11" fmla="*/ 54428 h 533400"/>
              <a:gd name="connsiteX12" fmla="*/ 642257 w 1451825"/>
              <a:gd name="connsiteY12" fmla="*/ 500742 h 533400"/>
              <a:gd name="connsiteX13" fmla="*/ 718457 w 1451825"/>
              <a:gd name="connsiteY13" fmla="*/ 533400 h 533400"/>
              <a:gd name="connsiteX14" fmla="*/ 892629 w 1451825"/>
              <a:gd name="connsiteY14" fmla="*/ 522514 h 533400"/>
              <a:gd name="connsiteX15" fmla="*/ 936172 w 1451825"/>
              <a:gd name="connsiteY15" fmla="*/ 500742 h 533400"/>
              <a:gd name="connsiteX16" fmla="*/ 1001486 w 1451825"/>
              <a:gd name="connsiteY16" fmla="*/ 435428 h 533400"/>
              <a:gd name="connsiteX17" fmla="*/ 1045029 w 1451825"/>
              <a:gd name="connsiteY17" fmla="*/ 381000 h 533400"/>
              <a:gd name="connsiteX18" fmla="*/ 1055914 w 1451825"/>
              <a:gd name="connsiteY18" fmla="*/ 337457 h 533400"/>
              <a:gd name="connsiteX19" fmla="*/ 1110343 w 1451825"/>
              <a:gd name="connsiteY19" fmla="*/ 283028 h 533400"/>
              <a:gd name="connsiteX20" fmla="*/ 1153886 w 1451825"/>
              <a:gd name="connsiteY20" fmla="*/ 228600 h 533400"/>
              <a:gd name="connsiteX21" fmla="*/ 1164772 w 1451825"/>
              <a:gd name="connsiteY21" fmla="*/ 195942 h 533400"/>
              <a:gd name="connsiteX22" fmla="*/ 1230086 w 1451825"/>
              <a:gd name="connsiteY22" fmla="*/ 163285 h 533400"/>
              <a:gd name="connsiteX23" fmla="*/ 1371600 w 1451825"/>
              <a:gd name="connsiteY23" fmla="*/ 174171 h 533400"/>
              <a:gd name="connsiteX24" fmla="*/ 1404257 w 1451825"/>
              <a:gd name="connsiteY24" fmla="*/ 195942 h 533400"/>
              <a:gd name="connsiteX25" fmla="*/ 1447800 w 1451825"/>
              <a:gd name="connsiteY25" fmla="*/ 283028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1825" h="533400">
                <a:moveTo>
                  <a:pt x="0" y="261257"/>
                </a:moveTo>
                <a:cubicBezTo>
                  <a:pt x="7257" y="243114"/>
                  <a:pt x="9262" y="221840"/>
                  <a:pt x="21772" y="206828"/>
                </a:cubicBezTo>
                <a:cubicBezTo>
                  <a:pt x="29118" y="198013"/>
                  <a:pt x="43882" y="200462"/>
                  <a:pt x="54429" y="195942"/>
                </a:cubicBezTo>
                <a:cubicBezTo>
                  <a:pt x="69344" y="189550"/>
                  <a:pt x="83458" y="181428"/>
                  <a:pt x="97972" y="174171"/>
                </a:cubicBezTo>
                <a:cubicBezTo>
                  <a:pt x="117523" y="154620"/>
                  <a:pt x="153552" y="111473"/>
                  <a:pt x="185057" y="97971"/>
                </a:cubicBezTo>
                <a:cubicBezTo>
                  <a:pt x="198808" y="92078"/>
                  <a:pt x="214086" y="90714"/>
                  <a:pt x="228600" y="87085"/>
                </a:cubicBezTo>
                <a:cubicBezTo>
                  <a:pt x="246743" y="76199"/>
                  <a:pt x="265179" y="65787"/>
                  <a:pt x="283029" y="54428"/>
                </a:cubicBezTo>
                <a:cubicBezTo>
                  <a:pt x="305104" y="40380"/>
                  <a:pt x="322958" y="17231"/>
                  <a:pt x="348343" y="10885"/>
                </a:cubicBezTo>
                <a:lnTo>
                  <a:pt x="391886" y="0"/>
                </a:lnTo>
                <a:cubicBezTo>
                  <a:pt x="442686" y="3628"/>
                  <a:pt x="494229" y="1499"/>
                  <a:pt x="544286" y="10885"/>
                </a:cubicBezTo>
                <a:cubicBezTo>
                  <a:pt x="554373" y="12776"/>
                  <a:pt x="557518" y="26964"/>
                  <a:pt x="566057" y="32657"/>
                </a:cubicBezTo>
                <a:cubicBezTo>
                  <a:pt x="579559" y="41658"/>
                  <a:pt x="595086" y="47171"/>
                  <a:pt x="609600" y="54428"/>
                </a:cubicBezTo>
                <a:cubicBezTo>
                  <a:pt x="734928" y="179756"/>
                  <a:pt x="583417" y="18248"/>
                  <a:pt x="642257" y="500742"/>
                </a:cubicBezTo>
                <a:cubicBezTo>
                  <a:pt x="643397" y="510090"/>
                  <a:pt x="707645" y="529796"/>
                  <a:pt x="718457" y="533400"/>
                </a:cubicBezTo>
                <a:cubicBezTo>
                  <a:pt x="776514" y="529771"/>
                  <a:pt x="835102" y="531143"/>
                  <a:pt x="892629" y="522514"/>
                </a:cubicBezTo>
                <a:cubicBezTo>
                  <a:pt x="908677" y="520107"/>
                  <a:pt x="923500" y="510879"/>
                  <a:pt x="936172" y="500742"/>
                </a:cubicBezTo>
                <a:cubicBezTo>
                  <a:pt x="960214" y="481508"/>
                  <a:pt x="984407" y="461046"/>
                  <a:pt x="1001486" y="435428"/>
                </a:cubicBezTo>
                <a:cubicBezTo>
                  <a:pt x="1028950" y="394231"/>
                  <a:pt x="1014006" y="412022"/>
                  <a:pt x="1045029" y="381000"/>
                </a:cubicBezTo>
                <a:cubicBezTo>
                  <a:pt x="1048657" y="366486"/>
                  <a:pt x="1047615" y="349905"/>
                  <a:pt x="1055914" y="337457"/>
                </a:cubicBezTo>
                <a:cubicBezTo>
                  <a:pt x="1070146" y="316108"/>
                  <a:pt x="1094314" y="303063"/>
                  <a:pt x="1110343" y="283028"/>
                </a:cubicBezTo>
                <a:lnTo>
                  <a:pt x="1153886" y="228600"/>
                </a:lnTo>
                <a:cubicBezTo>
                  <a:pt x="1157515" y="217714"/>
                  <a:pt x="1157604" y="204902"/>
                  <a:pt x="1164772" y="195942"/>
                </a:cubicBezTo>
                <a:cubicBezTo>
                  <a:pt x="1180118" y="176759"/>
                  <a:pt x="1208574" y="170456"/>
                  <a:pt x="1230086" y="163285"/>
                </a:cubicBezTo>
                <a:cubicBezTo>
                  <a:pt x="1277257" y="166914"/>
                  <a:pt x="1325100" y="165452"/>
                  <a:pt x="1371600" y="174171"/>
                </a:cubicBezTo>
                <a:cubicBezTo>
                  <a:pt x="1384459" y="176582"/>
                  <a:pt x="1395642" y="186096"/>
                  <a:pt x="1404257" y="195942"/>
                </a:cubicBezTo>
                <a:cubicBezTo>
                  <a:pt x="1451825" y="250306"/>
                  <a:pt x="1447800" y="239803"/>
                  <a:pt x="1447800" y="283028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696686" y="1783443"/>
            <a:ext cx="2884714" cy="872671"/>
          </a:xfrm>
          <a:custGeom>
            <a:avLst/>
            <a:gdLst>
              <a:gd name="connsiteX0" fmla="*/ 0 w 2884714"/>
              <a:gd name="connsiteY0" fmla="*/ 872671 h 872671"/>
              <a:gd name="connsiteX1" fmla="*/ 947057 w 2884714"/>
              <a:gd name="connsiteY1" fmla="*/ 742043 h 872671"/>
              <a:gd name="connsiteX2" fmla="*/ 1426028 w 2884714"/>
              <a:gd name="connsiteY2" fmla="*/ 611414 h 872671"/>
              <a:gd name="connsiteX3" fmla="*/ 2503714 w 2884714"/>
              <a:gd name="connsiteY3" fmla="*/ 88900 h 872671"/>
              <a:gd name="connsiteX4" fmla="*/ 2884714 w 2884714"/>
              <a:gd name="connsiteY4" fmla="*/ 78014 h 872671"/>
              <a:gd name="connsiteX5" fmla="*/ 2884714 w 2884714"/>
              <a:gd name="connsiteY5" fmla="*/ 78014 h 8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4714" h="872671">
                <a:moveTo>
                  <a:pt x="0" y="872671"/>
                </a:moveTo>
                <a:cubicBezTo>
                  <a:pt x="354693" y="829128"/>
                  <a:pt x="709386" y="785586"/>
                  <a:pt x="947057" y="742043"/>
                </a:cubicBezTo>
                <a:cubicBezTo>
                  <a:pt x="1184728" y="698500"/>
                  <a:pt x="1166585" y="720271"/>
                  <a:pt x="1426028" y="611414"/>
                </a:cubicBezTo>
                <a:cubicBezTo>
                  <a:pt x="1685471" y="502557"/>
                  <a:pt x="2260600" y="177800"/>
                  <a:pt x="2503714" y="88900"/>
                </a:cubicBezTo>
                <a:cubicBezTo>
                  <a:pt x="2746828" y="0"/>
                  <a:pt x="2884714" y="78014"/>
                  <a:pt x="2884714" y="78014"/>
                </a:cubicBezTo>
                <a:lnTo>
                  <a:pt x="2884714" y="78014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1295400" y="4865914"/>
            <a:ext cx="1676400" cy="892629"/>
          </a:xfrm>
          <a:custGeom>
            <a:avLst/>
            <a:gdLst>
              <a:gd name="connsiteX0" fmla="*/ 152400 w 1676400"/>
              <a:gd name="connsiteY0" fmla="*/ 0 h 892629"/>
              <a:gd name="connsiteX1" fmla="*/ 152400 w 1676400"/>
              <a:gd name="connsiteY1" fmla="*/ 337457 h 892629"/>
              <a:gd name="connsiteX2" fmla="*/ 141514 w 1676400"/>
              <a:gd name="connsiteY2" fmla="*/ 391886 h 892629"/>
              <a:gd name="connsiteX3" fmla="*/ 119743 w 1676400"/>
              <a:gd name="connsiteY3" fmla="*/ 435429 h 892629"/>
              <a:gd name="connsiteX4" fmla="*/ 76200 w 1676400"/>
              <a:gd name="connsiteY4" fmla="*/ 544286 h 892629"/>
              <a:gd name="connsiteX5" fmla="*/ 32657 w 1676400"/>
              <a:gd name="connsiteY5" fmla="*/ 609600 h 892629"/>
              <a:gd name="connsiteX6" fmla="*/ 0 w 1676400"/>
              <a:gd name="connsiteY6" fmla="*/ 729343 h 892629"/>
              <a:gd name="connsiteX7" fmla="*/ 108857 w 1676400"/>
              <a:gd name="connsiteY7" fmla="*/ 870857 h 892629"/>
              <a:gd name="connsiteX8" fmla="*/ 1676400 w 1676400"/>
              <a:gd name="connsiteY8" fmla="*/ 892629 h 89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6400" h="892629">
                <a:moveTo>
                  <a:pt x="152400" y="0"/>
                </a:moveTo>
                <a:cubicBezTo>
                  <a:pt x="176849" y="146692"/>
                  <a:pt x="169772" y="76883"/>
                  <a:pt x="152400" y="337457"/>
                </a:cubicBezTo>
                <a:cubicBezTo>
                  <a:pt x="151169" y="355918"/>
                  <a:pt x="147365" y="374333"/>
                  <a:pt x="141514" y="391886"/>
                </a:cubicBezTo>
                <a:cubicBezTo>
                  <a:pt x="136382" y="407281"/>
                  <a:pt x="126135" y="420514"/>
                  <a:pt x="119743" y="435429"/>
                </a:cubicBezTo>
                <a:cubicBezTo>
                  <a:pt x="104348" y="471350"/>
                  <a:pt x="97878" y="511769"/>
                  <a:pt x="76200" y="544286"/>
                </a:cubicBezTo>
                <a:cubicBezTo>
                  <a:pt x="61686" y="566057"/>
                  <a:pt x="40931" y="584777"/>
                  <a:pt x="32657" y="609600"/>
                </a:cubicBezTo>
                <a:cubicBezTo>
                  <a:pt x="5035" y="692468"/>
                  <a:pt x="15387" y="652411"/>
                  <a:pt x="0" y="729343"/>
                </a:cubicBezTo>
                <a:cubicBezTo>
                  <a:pt x="15765" y="800287"/>
                  <a:pt x="4505" y="869311"/>
                  <a:pt x="108857" y="870857"/>
                </a:cubicBezTo>
                <a:lnTo>
                  <a:pt x="1676400" y="892629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Ломаем на две части</a:t>
            </a:r>
            <a:endParaRPr lang="ru-RU" sz="4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115616" y="3356992"/>
            <a:ext cx="6336704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Скругленная соединительная линия 8"/>
          <p:cNvCxnSpPr/>
          <p:nvPr/>
        </p:nvCxnSpPr>
        <p:spPr>
          <a:xfrm rot="16200000" flipH="1">
            <a:off x="4031940" y="3248980"/>
            <a:ext cx="720080" cy="21602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Как назвать такую линию?</a:t>
            </a:r>
            <a:endParaRPr lang="ru-RU" sz="40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115616" y="2996952"/>
            <a:ext cx="1656184" cy="7200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71800" y="2996952"/>
            <a:ext cx="1584176" cy="720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355976" y="2780928"/>
            <a:ext cx="1728192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84168" y="2780928"/>
            <a:ext cx="180020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699792" y="2924944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83968" y="2996952"/>
            <a:ext cx="144016" cy="14401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012160" y="2708920"/>
            <a:ext cx="144016" cy="14401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Открой учебник!</a:t>
            </a:r>
            <a:endParaRPr lang="ru-RU" sz="4000" dirty="0"/>
          </a:p>
        </p:txBody>
      </p:sp>
      <p:pic>
        <p:nvPicPr>
          <p:cNvPr id="6" name="Содержимое 5" descr="2000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3168351" cy="2116748"/>
          </a:xfrm>
        </p:spPr>
      </p:pic>
      <p:sp>
        <p:nvSpPr>
          <p:cNvPr id="7" name="TextBox 6"/>
          <p:cNvSpPr txBox="1"/>
          <p:nvPr/>
        </p:nvSpPr>
        <p:spPr>
          <a:xfrm>
            <a:off x="4355976" y="191683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«Я очень хочу узнать про эту линию!»</a:t>
            </a:r>
            <a:endParaRPr lang="ru-RU" dirty="0"/>
          </a:p>
        </p:txBody>
      </p:sp>
      <p:pic>
        <p:nvPicPr>
          <p:cNvPr id="1026" name="Picture 2" descr="C:\урок с паровозиком\origin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024336" cy="22682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31640" y="479715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«Тогда скорее, открывай учебник на стр. 42!»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Дорисуй картинку.</a:t>
            </a:r>
            <a:endParaRPr lang="ru-RU" sz="4000" dirty="0"/>
          </a:p>
        </p:txBody>
      </p:sp>
      <p:sp>
        <p:nvSpPr>
          <p:cNvPr id="9" name="Облако 8"/>
          <p:cNvSpPr/>
          <p:nvPr/>
        </p:nvSpPr>
        <p:spPr>
          <a:xfrm>
            <a:off x="3131840" y="1556792"/>
            <a:ext cx="1440160" cy="720080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4499992" y="1988840"/>
            <a:ext cx="1296144" cy="57606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2699792" y="4293096"/>
            <a:ext cx="576064" cy="576064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олния 14"/>
          <p:cNvSpPr/>
          <p:nvPr/>
        </p:nvSpPr>
        <p:spPr>
          <a:xfrm rot="20856896">
            <a:off x="2267280" y="1280383"/>
            <a:ext cx="936104" cy="144016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олния 15"/>
          <p:cNvSpPr/>
          <p:nvPr/>
        </p:nvSpPr>
        <p:spPr>
          <a:xfrm rot="5158131">
            <a:off x="6295310" y="1354227"/>
            <a:ext cx="936104" cy="144016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6156176" y="5661248"/>
            <a:ext cx="504056" cy="432048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7-конечная звезда 17"/>
          <p:cNvSpPr/>
          <p:nvPr/>
        </p:nvSpPr>
        <p:spPr>
          <a:xfrm>
            <a:off x="7236296" y="5445224"/>
            <a:ext cx="504056" cy="432048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5292080" y="5301208"/>
            <a:ext cx="504056" cy="432048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7-конечная звезда 19"/>
          <p:cNvSpPr/>
          <p:nvPr/>
        </p:nvSpPr>
        <p:spPr>
          <a:xfrm>
            <a:off x="539552" y="5229200"/>
            <a:ext cx="504056" cy="432048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7-конечная звезда 20"/>
          <p:cNvSpPr/>
          <p:nvPr/>
        </p:nvSpPr>
        <p:spPr>
          <a:xfrm>
            <a:off x="1115616" y="5517232"/>
            <a:ext cx="504056" cy="432048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7-конечная звезда 21"/>
          <p:cNvSpPr/>
          <p:nvPr/>
        </p:nvSpPr>
        <p:spPr>
          <a:xfrm>
            <a:off x="6588224" y="5157192"/>
            <a:ext cx="504056" cy="432048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лыбающееся лицо 30"/>
          <p:cNvSpPr/>
          <p:nvPr/>
        </p:nvSpPr>
        <p:spPr>
          <a:xfrm>
            <a:off x="3779912" y="4509120"/>
            <a:ext cx="576064" cy="576064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23528" y="1484784"/>
            <a:ext cx="864096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899592" y="1556792"/>
            <a:ext cx="1296144" cy="57606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Открой тетрадь!</a:t>
            </a:r>
            <a:endParaRPr lang="ru-RU" sz="4000" dirty="0"/>
          </a:p>
        </p:txBody>
      </p:sp>
      <p:pic>
        <p:nvPicPr>
          <p:cNvPr id="4" name="Содержимое 3" descr="img-43171-c9f0f895f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204864"/>
            <a:ext cx="4536504" cy="3402378"/>
          </a:xfrm>
        </p:spPr>
      </p:pic>
      <p:sp>
        <p:nvSpPr>
          <p:cNvPr id="5" name="TextBox 4"/>
          <p:cNvSpPr txBox="1"/>
          <p:nvPr/>
        </p:nvSpPr>
        <p:spPr>
          <a:xfrm>
            <a:off x="971600" y="2132856"/>
            <a:ext cx="3600400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«А я хочу потренироваться! Вдруг я не все понял про ломаную линию…»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393305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«Ну тогда открой тетрадь на стр. 16 и попробуй выполнить задание!»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Архитектура</a:t>
            </a:r>
            <a:endParaRPr lang="ru-RU" sz="4000" dirty="0"/>
          </a:p>
        </p:txBody>
      </p:sp>
      <p:pic>
        <p:nvPicPr>
          <p:cNvPr id="4" name="Содержимое 3" descr="e52c6b231a10347464cf5af1944280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05692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Астрономия</a:t>
            </a:r>
            <a:endParaRPr lang="ru-RU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12222" b="17778"/>
          <a:stretch>
            <a:fillRect/>
          </a:stretch>
        </p:blipFill>
        <p:spPr bwMode="auto">
          <a:xfrm>
            <a:off x="1835696" y="1916832"/>
            <a:ext cx="4968552" cy="411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173</TotalTime>
  <Words>94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   Паровозик из Ромашково.</vt:lpstr>
      <vt:lpstr>Назови одним словом.</vt:lpstr>
      <vt:lpstr>Ломаем на две части</vt:lpstr>
      <vt:lpstr>Как назвать такую линию?</vt:lpstr>
      <vt:lpstr>Открой учебник!</vt:lpstr>
      <vt:lpstr>Дорисуй картинку.</vt:lpstr>
      <vt:lpstr>Открой тетрадь!</vt:lpstr>
      <vt:lpstr>Архитектура</vt:lpstr>
      <vt:lpstr>Астрономия</vt:lpstr>
      <vt:lpstr>Медицина</vt:lpstr>
      <vt:lpstr>Летучий корабль</vt:lpstr>
      <vt:lpstr>Иван царевич и серый волк</vt:lpstr>
      <vt:lpstr>Смешарики</vt:lpstr>
      <vt:lpstr>Счастливого пути!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Паровозик из Ромашково.</dc:title>
  <dc:creator>Alpha</dc:creator>
  <cp:lastModifiedBy>Alpha</cp:lastModifiedBy>
  <cp:revision>20</cp:revision>
  <dcterms:created xsi:type="dcterms:W3CDTF">2014-06-06T14:44:29Z</dcterms:created>
  <dcterms:modified xsi:type="dcterms:W3CDTF">2015-11-20T19:53:54Z</dcterms:modified>
</cp:coreProperties>
</file>