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57" r:id="rId3"/>
    <p:sldId id="266" r:id="rId4"/>
    <p:sldId id="273" r:id="rId5"/>
    <p:sldId id="258" r:id="rId6"/>
    <p:sldId id="259" r:id="rId7"/>
    <p:sldId id="260" r:id="rId8"/>
    <p:sldId id="261" r:id="rId9"/>
    <p:sldId id="263" r:id="rId10"/>
    <p:sldId id="274" r:id="rId11"/>
    <p:sldId id="262" r:id="rId12"/>
    <p:sldId id="265" r:id="rId13"/>
    <p:sldId id="269" r:id="rId14"/>
    <p:sldId id="270" r:id="rId15"/>
    <p:sldId id="271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6AAEB-05E4-49F5-81DB-2792DAB4861A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0E3399A-F0C0-4F6B-A906-71F84AC06D50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ДЕЯТЕЛЬНОСТЬ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(непосредственно образовательная, совместная, самостоятельная)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6D488E9-1789-44B7-BC36-F34E786E42D6}" type="parTrans" cxnId="{EB34F477-CCD6-4C02-98EB-0A714F92E20C}">
      <dgm:prSet/>
      <dgm:spPr/>
      <dgm:t>
        <a:bodyPr/>
        <a:lstStyle/>
        <a:p>
          <a:endParaRPr lang="ru-RU"/>
        </a:p>
      </dgm:t>
    </dgm:pt>
    <dgm:pt modelId="{E35AF860-0EAD-4288-AEB2-517D925E52BC}" type="sibTrans" cxnId="{EB34F477-CCD6-4C02-98EB-0A714F92E20C}">
      <dgm:prSet/>
      <dgm:spPr/>
      <dgm:t>
        <a:bodyPr/>
        <a:lstStyle/>
        <a:p>
          <a:endParaRPr lang="ru-RU"/>
        </a:p>
      </dgm:t>
    </dgm:pt>
    <dgm:pt modelId="{C40BBB0E-3E53-4C11-9563-3CFE4E11674F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ea typeface="Calibri"/>
              <a:cs typeface="Times New Roman" pitchFamily="18" charset="0"/>
            </a:rPr>
            <a:t>«Физическое развитие»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DA48A94-269C-4689-A0F1-94723FCC322B}" type="parTrans" cxnId="{DB59DE3F-8026-4EF8-843A-26D90E11E60F}">
      <dgm:prSet/>
      <dgm:spPr/>
      <dgm:t>
        <a:bodyPr/>
        <a:lstStyle/>
        <a:p>
          <a:endParaRPr lang="ru-RU"/>
        </a:p>
      </dgm:t>
    </dgm:pt>
    <dgm:pt modelId="{25E6F472-4447-493C-BAC6-78BD3B82AAC7}" type="sibTrans" cxnId="{DB59DE3F-8026-4EF8-843A-26D90E11E60F}">
      <dgm:prSet/>
      <dgm:spPr/>
      <dgm:t>
        <a:bodyPr/>
        <a:lstStyle/>
        <a:p>
          <a:endParaRPr lang="ru-RU"/>
        </a:p>
      </dgm:t>
    </dgm:pt>
    <dgm:pt modelId="{4082AD5B-D8E8-4B33-9783-B9389E85CAA9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ea typeface="Calibri"/>
              <a:cs typeface="Times New Roman" pitchFamily="18" charset="0"/>
            </a:rPr>
            <a:t>«Социально-личностное»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00973B7-12C6-4E09-960B-E29446AE08A6}" type="parTrans" cxnId="{5393DF87-F9AF-49E3-AF81-FCCD3C59F45E}">
      <dgm:prSet/>
      <dgm:spPr/>
      <dgm:t>
        <a:bodyPr/>
        <a:lstStyle/>
        <a:p>
          <a:endParaRPr lang="ru-RU"/>
        </a:p>
      </dgm:t>
    </dgm:pt>
    <dgm:pt modelId="{AF7CA7D6-E9FF-4181-97D7-A4EF2909CFFD}" type="sibTrans" cxnId="{5393DF87-F9AF-49E3-AF81-FCCD3C59F45E}">
      <dgm:prSet/>
      <dgm:spPr/>
      <dgm:t>
        <a:bodyPr/>
        <a:lstStyle/>
        <a:p>
          <a:endParaRPr lang="ru-RU"/>
        </a:p>
      </dgm:t>
    </dgm:pt>
    <dgm:pt modelId="{7A4649E9-A84A-4575-8FDF-FA67531BFC79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ea typeface="Calibri"/>
              <a:cs typeface="Times New Roman" pitchFamily="18" charset="0"/>
            </a:rPr>
            <a:t>«</a:t>
          </a:r>
          <a:r>
            <a:rPr lang="ru-RU" sz="2000" dirty="0" err="1" smtClean="0">
              <a:latin typeface="Times New Roman" pitchFamily="18" charset="0"/>
              <a:ea typeface="Calibri"/>
              <a:cs typeface="Times New Roman" pitchFamily="18" charset="0"/>
            </a:rPr>
            <a:t>Познава</a:t>
          </a:r>
          <a:r>
            <a:rPr lang="ru-RU" sz="2000" dirty="0" smtClean="0">
              <a:latin typeface="Times New Roman" pitchFamily="18" charset="0"/>
              <a:ea typeface="Calibri"/>
              <a:cs typeface="Times New Roman" pitchFamily="18" charset="0"/>
            </a:rPr>
            <a:t>-</a:t>
          </a:r>
          <a:r>
            <a:rPr lang="ru-RU" sz="2000" dirty="0" err="1" smtClean="0">
              <a:latin typeface="Times New Roman" pitchFamily="18" charset="0"/>
              <a:ea typeface="Calibri"/>
              <a:cs typeface="Times New Roman" pitchFamily="18" charset="0"/>
            </a:rPr>
            <a:t>тельно</a:t>
          </a:r>
          <a:r>
            <a:rPr lang="ru-RU" sz="2000" dirty="0" smtClean="0">
              <a:latin typeface="Times New Roman" pitchFamily="18" charset="0"/>
              <a:ea typeface="Calibri"/>
              <a:cs typeface="Times New Roman" pitchFamily="18" charset="0"/>
            </a:rPr>
            <a:t>-речевое»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9FAC8DD-1D67-4D22-8E1B-C72E9CC11728}" type="parTrans" cxnId="{8E656BCE-E315-4584-9DEB-C5AF8F0B985B}">
      <dgm:prSet/>
      <dgm:spPr/>
      <dgm:t>
        <a:bodyPr/>
        <a:lstStyle/>
        <a:p>
          <a:endParaRPr lang="ru-RU"/>
        </a:p>
      </dgm:t>
    </dgm:pt>
    <dgm:pt modelId="{FDF3BD9D-6072-4536-8D3B-F3B57096CDB0}" type="sibTrans" cxnId="{8E656BCE-E315-4584-9DEB-C5AF8F0B985B}">
      <dgm:prSet/>
      <dgm:spPr/>
      <dgm:t>
        <a:bodyPr/>
        <a:lstStyle/>
        <a:p>
          <a:endParaRPr lang="ru-RU"/>
        </a:p>
      </dgm:t>
    </dgm:pt>
    <dgm:pt modelId="{D9ED4F9B-21A5-4DC4-A7EE-CCE7A161B997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ea typeface="Calibri"/>
              <a:cs typeface="Times New Roman" pitchFamily="18" charset="0"/>
            </a:rPr>
            <a:t>«Художественно-эстетическое»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10FA4A3-CDAE-42BE-8589-BFBCC0F2AACC}" type="sibTrans" cxnId="{A93C1BC3-44B5-4449-B8BF-249B78EDC2E2}">
      <dgm:prSet/>
      <dgm:spPr/>
      <dgm:t>
        <a:bodyPr/>
        <a:lstStyle/>
        <a:p>
          <a:endParaRPr lang="ru-RU"/>
        </a:p>
      </dgm:t>
    </dgm:pt>
    <dgm:pt modelId="{8A587837-ED56-41F9-8E69-B416926E574B}" type="parTrans" cxnId="{A93C1BC3-44B5-4449-B8BF-249B78EDC2E2}">
      <dgm:prSet/>
      <dgm:spPr/>
      <dgm:t>
        <a:bodyPr/>
        <a:lstStyle/>
        <a:p>
          <a:endParaRPr lang="ru-RU"/>
        </a:p>
      </dgm:t>
    </dgm:pt>
    <dgm:pt modelId="{9F492558-6A8E-489C-B7DE-DB2BF1256B93}" type="pres">
      <dgm:prSet presAssocID="{79A6AAEB-05E4-49F5-81DB-2792DAB486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034E7C-FB7D-4C86-A7E5-94BECC948022}" type="pres">
      <dgm:prSet presAssocID="{B0E3399A-F0C0-4F6B-A906-71F84AC06D50}" presName="centerShape" presStyleLbl="node0" presStyleIdx="0" presStyleCnt="1" custScaleX="297909" custScaleY="280707"/>
      <dgm:spPr/>
      <dgm:t>
        <a:bodyPr/>
        <a:lstStyle/>
        <a:p>
          <a:endParaRPr lang="ru-RU"/>
        </a:p>
      </dgm:t>
    </dgm:pt>
    <dgm:pt modelId="{80845D63-9A5F-4969-A703-8D528AC1D096}" type="pres">
      <dgm:prSet presAssocID="{8A587837-ED56-41F9-8E69-B416926E574B}" presName="parTrans" presStyleLbl="sibTrans2D1" presStyleIdx="0" presStyleCnt="4"/>
      <dgm:spPr/>
      <dgm:t>
        <a:bodyPr/>
        <a:lstStyle/>
        <a:p>
          <a:endParaRPr lang="ru-RU"/>
        </a:p>
      </dgm:t>
    </dgm:pt>
    <dgm:pt modelId="{64C58329-C727-4ACA-B41E-703DB1477E7D}" type="pres">
      <dgm:prSet presAssocID="{8A587837-ED56-41F9-8E69-B416926E574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DDC7F5A-E330-49C1-AF92-93DC0FF286FD}" type="pres">
      <dgm:prSet presAssocID="{D9ED4F9B-21A5-4DC4-A7EE-CCE7A161B997}" presName="node" presStyleLbl="node1" presStyleIdx="0" presStyleCnt="4" custRadScaleRad="175880" custRadScaleInc="-128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471D6-681B-4EC8-B923-E4C3A4052260}" type="pres">
      <dgm:prSet presAssocID="{39FAC8DD-1D67-4D22-8E1B-C72E9CC11728}" presName="parTrans" presStyleLbl="sibTrans2D1" presStyleIdx="1" presStyleCnt="4"/>
      <dgm:spPr/>
      <dgm:t>
        <a:bodyPr/>
        <a:lstStyle/>
        <a:p>
          <a:endParaRPr lang="ru-RU"/>
        </a:p>
      </dgm:t>
    </dgm:pt>
    <dgm:pt modelId="{DAEF4D1B-1040-4F7A-B616-D16590626DE0}" type="pres">
      <dgm:prSet presAssocID="{39FAC8DD-1D67-4D22-8E1B-C72E9CC1172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F83370E-FFFE-4E7E-8D5A-B7ACF3E84B8B}" type="pres">
      <dgm:prSet presAssocID="{7A4649E9-A84A-4575-8FDF-FA67531BFC79}" presName="node" presStyleLbl="node1" presStyleIdx="1" presStyleCnt="4" custScaleX="110971" custScaleY="106728" custRadScaleRad="178673" custRadScaleInc="-66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AA6FA-D34A-434B-A983-9275EADF6431}" type="pres">
      <dgm:prSet presAssocID="{700973B7-12C6-4E09-960B-E29446AE08A6}" presName="parTrans" presStyleLbl="sibTrans2D1" presStyleIdx="2" presStyleCnt="4"/>
      <dgm:spPr/>
      <dgm:t>
        <a:bodyPr/>
        <a:lstStyle/>
        <a:p>
          <a:endParaRPr lang="ru-RU"/>
        </a:p>
      </dgm:t>
    </dgm:pt>
    <dgm:pt modelId="{B9DA6B84-589F-4AC2-B23B-094DF81A06F9}" type="pres">
      <dgm:prSet presAssocID="{700973B7-12C6-4E09-960B-E29446AE08A6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93D293E-1C91-4E02-A322-6A9EF8160DC7}" type="pres">
      <dgm:prSet presAssocID="{4082AD5B-D8E8-4B33-9783-B9389E85CAA9}" presName="node" presStyleLbl="node1" presStyleIdx="2" presStyleCnt="4" custScaleX="110219" custScaleY="109591" custRadScaleRad="172165" custRadScaleInc="-130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32C5A-CE12-454D-835D-038F13844365}" type="pres">
      <dgm:prSet presAssocID="{0DA48A94-269C-4689-A0F1-94723FCC322B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000B71E-7EEC-4F7C-883B-741E359839D0}" type="pres">
      <dgm:prSet presAssocID="{0DA48A94-269C-4689-A0F1-94723FCC322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49A1435-74DA-4BF8-8AF0-108F070C6339}" type="pres">
      <dgm:prSet presAssocID="{C40BBB0E-3E53-4C11-9563-3CFE4E11674F}" presName="node" presStyleLbl="node1" presStyleIdx="3" presStyleCnt="4" custScaleX="108203" custScaleY="103871" custRadScaleRad="166781" custRadScaleInc="-59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93DF87-F9AF-49E3-AF81-FCCD3C59F45E}" srcId="{B0E3399A-F0C0-4F6B-A906-71F84AC06D50}" destId="{4082AD5B-D8E8-4B33-9783-B9389E85CAA9}" srcOrd="2" destOrd="0" parTransId="{700973B7-12C6-4E09-960B-E29446AE08A6}" sibTransId="{AF7CA7D6-E9FF-4181-97D7-A4EF2909CFFD}"/>
    <dgm:cxn modelId="{52D8A21E-4EF2-4C63-A6C9-937087C1C3E3}" type="presOf" srcId="{4082AD5B-D8E8-4B33-9783-B9389E85CAA9}" destId="{193D293E-1C91-4E02-A322-6A9EF8160DC7}" srcOrd="0" destOrd="0" presId="urn:microsoft.com/office/officeart/2005/8/layout/radial5"/>
    <dgm:cxn modelId="{223022C4-078B-4534-8A22-2B2AB7A5D294}" type="presOf" srcId="{0DA48A94-269C-4689-A0F1-94723FCC322B}" destId="{1000B71E-7EEC-4F7C-883B-741E359839D0}" srcOrd="1" destOrd="0" presId="urn:microsoft.com/office/officeart/2005/8/layout/radial5"/>
    <dgm:cxn modelId="{0A41493B-2C0E-4454-8CC7-42DA20D13EE7}" type="presOf" srcId="{700973B7-12C6-4E09-960B-E29446AE08A6}" destId="{E96AA6FA-D34A-434B-A983-9275EADF6431}" srcOrd="0" destOrd="0" presId="urn:microsoft.com/office/officeart/2005/8/layout/radial5"/>
    <dgm:cxn modelId="{0DCD566E-848B-4217-9456-776F668D16B5}" type="presOf" srcId="{0DA48A94-269C-4689-A0F1-94723FCC322B}" destId="{56832C5A-CE12-454D-835D-038F13844365}" srcOrd="0" destOrd="0" presId="urn:microsoft.com/office/officeart/2005/8/layout/radial5"/>
    <dgm:cxn modelId="{DDF5BE3F-AFB3-45B4-A898-7A9ADD926F34}" type="presOf" srcId="{C40BBB0E-3E53-4C11-9563-3CFE4E11674F}" destId="{749A1435-74DA-4BF8-8AF0-108F070C6339}" srcOrd="0" destOrd="0" presId="urn:microsoft.com/office/officeart/2005/8/layout/radial5"/>
    <dgm:cxn modelId="{8ED54DED-37FA-4E4E-90A8-B771235D1EB6}" type="presOf" srcId="{79A6AAEB-05E4-49F5-81DB-2792DAB4861A}" destId="{9F492558-6A8E-489C-B7DE-DB2BF1256B93}" srcOrd="0" destOrd="0" presId="urn:microsoft.com/office/officeart/2005/8/layout/radial5"/>
    <dgm:cxn modelId="{B442B760-F4F7-4BFD-ABDC-C6AC81158FBD}" type="presOf" srcId="{7A4649E9-A84A-4575-8FDF-FA67531BFC79}" destId="{8F83370E-FFFE-4E7E-8D5A-B7ACF3E84B8B}" srcOrd="0" destOrd="0" presId="urn:microsoft.com/office/officeart/2005/8/layout/radial5"/>
    <dgm:cxn modelId="{A93C1BC3-44B5-4449-B8BF-249B78EDC2E2}" srcId="{B0E3399A-F0C0-4F6B-A906-71F84AC06D50}" destId="{D9ED4F9B-21A5-4DC4-A7EE-CCE7A161B997}" srcOrd="0" destOrd="0" parTransId="{8A587837-ED56-41F9-8E69-B416926E574B}" sibTransId="{710FA4A3-CDAE-42BE-8589-BFBCC0F2AACC}"/>
    <dgm:cxn modelId="{EBB3DBCA-7BF9-41FE-BADF-2A678406F211}" type="presOf" srcId="{700973B7-12C6-4E09-960B-E29446AE08A6}" destId="{B9DA6B84-589F-4AC2-B23B-094DF81A06F9}" srcOrd="1" destOrd="0" presId="urn:microsoft.com/office/officeart/2005/8/layout/radial5"/>
    <dgm:cxn modelId="{C3B3DA0A-ACA9-402C-B8E3-051CEC79240E}" type="presOf" srcId="{8A587837-ED56-41F9-8E69-B416926E574B}" destId="{80845D63-9A5F-4969-A703-8D528AC1D096}" srcOrd="0" destOrd="0" presId="urn:microsoft.com/office/officeart/2005/8/layout/radial5"/>
    <dgm:cxn modelId="{E11C6ED2-6223-441F-8E15-27FCDF2979C4}" type="presOf" srcId="{39FAC8DD-1D67-4D22-8E1B-C72E9CC11728}" destId="{26D471D6-681B-4EC8-B923-E4C3A4052260}" srcOrd="0" destOrd="0" presId="urn:microsoft.com/office/officeart/2005/8/layout/radial5"/>
    <dgm:cxn modelId="{B5E7370B-19B0-4EB4-B69F-1C4B912398A6}" type="presOf" srcId="{39FAC8DD-1D67-4D22-8E1B-C72E9CC11728}" destId="{DAEF4D1B-1040-4F7A-B616-D16590626DE0}" srcOrd="1" destOrd="0" presId="urn:microsoft.com/office/officeart/2005/8/layout/radial5"/>
    <dgm:cxn modelId="{7901AAA5-0E96-40B0-A44F-6BB5D5D079C0}" type="presOf" srcId="{D9ED4F9B-21A5-4DC4-A7EE-CCE7A161B997}" destId="{8DDC7F5A-E330-49C1-AF92-93DC0FF286FD}" srcOrd="0" destOrd="0" presId="urn:microsoft.com/office/officeart/2005/8/layout/radial5"/>
    <dgm:cxn modelId="{EB34F477-CCD6-4C02-98EB-0A714F92E20C}" srcId="{79A6AAEB-05E4-49F5-81DB-2792DAB4861A}" destId="{B0E3399A-F0C0-4F6B-A906-71F84AC06D50}" srcOrd="0" destOrd="0" parTransId="{F6D488E9-1789-44B7-BC36-F34E786E42D6}" sibTransId="{E35AF860-0EAD-4288-AEB2-517D925E52BC}"/>
    <dgm:cxn modelId="{DB59DE3F-8026-4EF8-843A-26D90E11E60F}" srcId="{B0E3399A-F0C0-4F6B-A906-71F84AC06D50}" destId="{C40BBB0E-3E53-4C11-9563-3CFE4E11674F}" srcOrd="3" destOrd="0" parTransId="{0DA48A94-269C-4689-A0F1-94723FCC322B}" sibTransId="{25E6F472-4447-493C-BAC6-78BD3B82AAC7}"/>
    <dgm:cxn modelId="{8E656BCE-E315-4584-9DEB-C5AF8F0B985B}" srcId="{B0E3399A-F0C0-4F6B-A906-71F84AC06D50}" destId="{7A4649E9-A84A-4575-8FDF-FA67531BFC79}" srcOrd="1" destOrd="0" parTransId="{39FAC8DD-1D67-4D22-8E1B-C72E9CC11728}" sibTransId="{FDF3BD9D-6072-4536-8D3B-F3B57096CDB0}"/>
    <dgm:cxn modelId="{B4B6CF56-7001-4BA8-B8CC-2E7A989BC5BF}" type="presOf" srcId="{8A587837-ED56-41F9-8E69-B416926E574B}" destId="{64C58329-C727-4ACA-B41E-703DB1477E7D}" srcOrd="1" destOrd="0" presId="urn:microsoft.com/office/officeart/2005/8/layout/radial5"/>
    <dgm:cxn modelId="{52DDFADD-BC42-475E-8C03-DB37867D16D8}" type="presOf" srcId="{B0E3399A-F0C0-4F6B-A906-71F84AC06D50}" destId="{6C034E7C-FB7D-4C86-A7E5-94BECC948022}" srcOrd="0" destOrd="0" presId="urn:microsoft.com/office/officeart/2005/8/layout/radial5"/>
    <dgm:cxn modelId="{26B6407A-93A2-410C-858E-DBBFD83117DC}" type="presParOf" srcId="{9F492558-6A8E-489C-B7DE-DB2BF1256B93}" destId="{6C034E7C-FB7D-4C86-A7E5-94BECC948022}" srcOrd="0" destOrd="0" presId="urn:microsoft.com/office/officeart/2005/8/layout/radial5"/>
    <dgm:cxn modelId="{F0F8E569-56E5-4E11-B24D-A6BA2EF35D96}" type="presParOf" srcId="{9F492558-6A8E-489C-B7DE-DB2BF1256B93}" destId="{80845D63-9A5F-4969-A703-8D528AC1D096}" srcOrd="1" destOrd="0" presId="urn:microsoft.com/office/officeart/2005/8/layout/radial5"/>
    <dgm:cxn modelId="{5011FB55-BDDB-4E94-BB16-A4C2EAF57A97}" type="presParOf" srcId="{80845D63-9A5F-4969-A703-8D528AC1D096}" destId="{64C58329-C727-4ACA-B41E-703DB1477E7D}" srcOrd="0" destOrd="0" presId="urn:microsoft.com/office/officeart/2005/8/layout/radial5"/>
    <dgm:cxn modelId="{42B0882C-6120-43E4-A4F5-072C3C1E4787}" type="presParOf" srcId="{9F492558-6A8E-489C-B7DE-DB2BF1256B93}" destId="{8DDC7F5A-E330-49C1-AF92-93DC0FF286FD}" srcOrd="2" destOrd="0" presId="urn:microsoft.com/office/officeart/2005/8/layout/radial5"/>
    <dgm:cxn modelId="{0751D880-EA95-4AC9-8BAB-C8B8BB7462B2}" type="presParOf" srcId="{9F492558-6A8E-489C-B7DE-DB2BF1256B93}" destId="{26D471D6-681B-4EC8-B923-E4C3A4052260}" srcOrd="3" destOrd="0" presId="urn:microsoft.com/office/officeart/2005/8/layout/radial5"/>
    <dgm:cxn modelId="{F73A641B-AA2F-4D87-A304-B413944B973C}" type="presParOf" srcId="{26D471D6-681B-4EC8-B923-E4C3A4052260}" destId="{DAEF4D1B-1040-4F7A-B616-D16590626DE0}" srcOrd="0" destOrd="0" presId="urn:microsoft.com/office/officeart/2005/8/layout/radial5"/>
    <dgm:cxn modelId="{083EC048-FC3B-4BAE-B3BE-A65D6249C4E2}" type="presParOf" srcId="{9F492558-6A8E-489C-B7DE-DB2BF1256B93}" destId="{8F83370E-FFFE-4E7E-8D5A-B7ACF3E84B8B}" srcOrd="4" destOrd="0" presId="urn:microsoft.com/office/officeart/2005/8/layout/radial5"/>
    <dgm:cxn modelId="{5B4FDAB7-F5C6-400E-9A96-299FED05F2C2}" type="presParOf" srcId="{9F492558-6A8E-489C-B7DE-DB2BF1256B93}" destId="{E96AA6FA-D34A-434B-A983-9275EADF6431}" srcOrd="5" destOrd="0" presId="urn:microsoft.com/office/officeart/2005/8/layout/radial5"/>
    <dgm:cxn modelId="{FC71A557-7415-4A42-B227-5F32A436BEDC}" type="presParOf" srcId="{E96AA6FA-D34A-434B-A983-9275EADF6431}" destId="{B9DA6B84-589F-4AC2-B23B-094DF81A06F9}" srcOrd="0" destOrd="0" presId="urn:microsoft.com/office/officeart/2005/8/layout/radial5"/>
    <dgm:cxn modelId="{740C691B-58A6-43D4-9839-63FC73348630}" type="presParOf" srcId="{9F492558-6A8E-489C-B7DE-DB2BF1256B93}" destId="{193D293E-1C91-4E02-A322-6A9EF8160DC7}" srcOrd="6" destOrd="0" presId="urn:microsoft.com/office/officeart/2005/8/layout/radial5"/>
    <dgm:cxn modelId="{E16B2A0B-A464-4243-9FE7-10A6FE93A30E}" type="presParOf" srcId="{9F492558-6A8E-489C-B7DE-DB2BF1256B93}" destId="{56832C5A-CE12-454D-835D-038F13844365}" srcOrd="7" destOrd="0" presId="urn:microsoft.com/office/officeart/2005/8/layout/radial5"/>
    <dgm:cxn modelId="{4C9B24A1-4969-4CE4-A1E6-B6D015FCDE96}" type="presParOf" srcId="{56832C5A-CE12-454D-835D-038F13844365}" destId="{1000B71E-7EEC-4F7C-883B-741E359839D0}" srcOrd="0" destOrd="0" presId="urn:microsoft.com/office/officeart/2005/8/layout/radial5"/>
    <dgm:cxn modelId="{7BAE81E7-1CE3-48A9-B2BF-932A7CB928DE}" type="presParOf" srcId="{9F492558-6A8E-489C-B7DE-DB2BF1256B93}" destId="{749A1435-74DA-4BF8-8AF0-108F070C633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27DB39-C297-46F8-8AE0-5DE65289942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D3CCB3-7BF9-4BC3-8458-932083BDAF5A}">
      <dgm:prSet phldrT="[Текст]" custT="1"/>
      <dgm:spPr>
        <a:noFill/>
      </dgm:spPr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ВСЯ РАБОТА ДЕЛИТСЯ  НА ТРИ ЭТАПА</a:t>
          </a:r>
          <a:endParaRPr lang="ru-RU" sz="24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47D3DC7-783A-4714-BCB9-B73C9851484F}" type="parTrans" cxnId="{967A4F4F-5119-4207-A2FA-5C9C79188037}">
      <dgm:prSet/>
      <dgm:spPr/>
      <dgm:t>
        <a:bodyPr/>
        <a:lstStyle/>
        <a:p>
          <a:endParaRPr lang="ru-RU"/>
        </a:p>
      </dgm:t>
    </dgm:pt>
    <dgm:pt modelId="{B0E67569-C213-4EC2-AFFF-289A6DD84CB5}" type="sibTrans" cxnId="{967A4F4F-5119-4207-A2FA-5C9C79188037}">
      <dgm:prSet/>
      <dgm:spPr/>
      <dgm:t>
        <a:bodyPr/>
        <a:lstStyle/>
        <a:p>
          <a:endParaRPr lang="ru-RU"/>
        </a:p>
      </dgm:t>
    </dgm:pt>
    <dgm:pt modelId="{31A99503-C96D-4357-9821-579884BAE1E6}">
      <dgm:prSet phldrT="[Текст]"/>
      <dgm:spPr>
        <a:noFill/>
      </dgm:spPr>
      <dgm:t>
        <a:bodyPr/>
        <a:lstStyle/>
        <a:p>
          <a:r>
            <a:rPr lang="ru-RU" dirty="0" smtClean="0">
              <a:solidFill>
                <a:srgbClr val="0000CC"/>
              </a:solidFill>
            </a:rPr>
            <a:t>ПОДГОТОВИТЕЛЬНЫЙ</a:t>
          </a:r>
          <a:endParaRPr lang="ru-RU" dirty="0">
            <a:solidFill>
              <a:srgbClr val="0000CC"/>
            </a:solidFill>
          </a:endParaRPr>
        </a:p>
      </dgm:t>
    </dgm:pt>
    <dgm:pt modelId="{FD837BDC-0116-4FA3-BF59-3680405D85DC}" type="parTrans" cxnId="{DE364DAA-F8ED-4D1C-A6C9-781D6E159A30}">
      <dgm:prSet/>
      <dgm:spPr/>
      <dgm:t>
        <a:bodyPr/>
        <a:lstStyle/>
        <a:p>
          <a:endParaRPr lang="ru-RU"/>
        </a:p>
      </dgm:t>
    </dgm:pt>
    <dgm:pt modelId="{B9B49C49-852C-45BD-8871-FE7FC7F4C91F}" type="sibTrans" cxnId="{DE364DAA-F8ED-4D1C-A6C9-781D6E159A30}">
      <dgm:prSet/>
      <dgm:spPr/>
      <dgm:t>
        <a:bodyPr/>
        <a:lstStyle/>
        <a:p>
          <a:endParaRPr lang="ru-RU"/>
        </a:p>
      </dgm:t>
    </dgm:pt>
    <dgm:pt modelId="{8E0F06A2-5EA8-459A-A6A3-95FE779A50E7}">
      <dgm:prSet phldrT="[Текст]" custT="1"/>
      <dgm:spPr>
        <a:noFill/>
      </dgm:spPr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ОСНОВНОЙ</a:t>
          </a:r>
          <a:endParaRPr lang="ru-RU" sz="2400" dirty="0">
            <a:solidFill>
              <a:srgbClr val="FF0000"/>
            </a:solidFill>
          </a:endParaRPr>
        </a:p>
      </dgm:t>
    </dgm:pt>
    <dgm:pt modelId="{E3A42131-A725-40FB-883C-6B05168A39A7}" type="parTrans" cxnId="{244E80DD-4525-41AC-B01B-CB0623D8D2B9}">
      <dgm:prSet/>
      <dgm:spPr/>
      <dgm:t>
        <a:bodyPr/>
        <a:lstStyle/>
        <a:p>
          <a:endParaRPr lang="ru-RU"/>
        </a:p>
      </dgm:t>
    </dgm:pt>
    <dgm:pt modelId="{7E6CD5B7-9224-4ABB-B7CE-E3593233D570}" type="sibTrans" cxnId="{244E80DD-4525-41AC-B01B-CB0623D8D2B9}">
      <dgm:prSet/>
      <dgm:spPr/>
      <dgm:t>
        <a:bodyPr/>
        <a:lstStyle/>
        <a:p>
          <a:endParaRPr lang="ru-RU"/>
        </a:p>
      </dgm:t>
    </dgm:pt>
    <dgm:pt modelId="{C7F06982-9B80-4DD2-9BBA-D0DB7A138BC7}">
      <dgm:prSet phldrT="[Текст]" custT="1"/>
      <dgm:spPr>
        <a:noFill/>
      </dgm:spPr>
      <dgm:t>
        <a:bodyPr/>
        <a:lstStyle/>
        <a:p>
          <a:r>
            <a:rPr lang="ru-RU" sz="2000" dirty="0" smtClean="0">
              <a:solidFill>
                <a:schemeClr val="accent4">
                  <a:lumMod val="75000"/>
                </a:schemeClr>
              </a:solidFill>
            </a:rPr>
            <a:t>ЗАКЛЮЧИТЕЛЬНЫЙ</a:t>
          </a:r>
          <a:endParaRPr lang="ru-RU" sz="2000" dirty="0">
            <a:solidFill>
              <a:schemeClr val="accent4">
                <a:lumMod val="75000"/>
              </a:schemeClr>
            </a:solidFill>
          </a:endParaRPr>
        </a:p>
      </dgm:t>
    </dgm:pt>
    <dgm:pt modelId="{D3C4FE4F-E1A1-4938-8A19-5F48B6CA0E35}" type="parTrans" cxnId="{A079F258-22E6-444E-B0FA-72E8B0CC347E}">
      <dgm:prSet/>
      <dgm:spPr/>
      <dgm:t>
        <a:bodyPr/>
        <a:lstStyle/>
        <a:p>
          <a:endParaRPr lang="ru-RU"/>
        </a:p>
      </dgm:t>
    </dgm:pt>
    <dgm:pt modelId="{E781E48F-26DD-43A2-9659-7FCFA8C34FAE}" type="sibTrans" cxnId="{A079F258-22E6-444E-B0FA-72E8B0CC347E}">
      <dgm:prSet/>
      <dgm:spPr/>
      <dgm:t>
        <a:bodyPr/>
        <a:lstStyle/>
        <a:p>
          <a:endParaRPr lang="ru-RU"/>
        </a:p>
      </dgm:t>
    </dgm:pt>
    <dgm:pt modelId="{DF383337-1FC5-4EAC-918D-14D5E3483BF1}" type="pres">
      <dgm:prSet presAssocID="{4627DB39-C297-46F8-8AE0-5DE6528994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A729BA-032F-4167-87D9-F2A40C50F345}" type="pres">
      <dgm:prSet presAssocID="{85D3CCB3-7BF9-4BC3-8458-932083BDAF5A}" presName="hierRoot1" presStyleCnt="0">
        <dgm:presLayoutVars>
          <dgm:hierBranch val="init"/>
        </dgm:presLayoutVars>
      </dgm:prSet>
      <dgm:spPr/>
    </dgm:pt>
    <dgm:pt modelId="{E3F212CD-FA9D-4F18-A915-75F9B920929B}" type="pres">
      <dgm:prSet presAssocID="{85D3CCB3-7BF9-4BC3-8458-932083BDAF5A}" presName="rootComposite1" presStyleCnt="0"/>
      <dgm:spPr/>
    </dgm:pt>
    <dgm:pt modelId="{22565CEE-DDD7-4488-9A09-B2DE51DF4B91}" type="pres">
      <dgm:prSet presAssocID="{85D3CCB3-7BF9-4BC3-8458-932083BDAF5A}" presName="rootText1" presStyleLbl="node0" presStyleIdx="0" presStyleCnt="1" custScaleX="342046" custScaleY="44349" custLinFactY="-89509" custLinFactNeighborX="-191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A10A81-1751-45B1-B7ED-89C5F2EA93B3}" type="pres">
      <dgm:prSet presAssocID="{85D3CCB3-7BF9-4BC3-8458-932083BDAF5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B10CB30-6404-4DEF-B1BF-EA6612C76E80}" type="pres">
      <dgm:prSet presAssocID="{85D3CCB3-7BF9-4BC3-8458-932083BDAF5A}" presName="hierChild2" presStyleCnt="0"/>
      <dgm:spPr/>
    </dgm:pt>
    <dgm:pt modelId="{D17AFA7B-CF8F-41C1-A1CF-0A4F52C9643B}" type="pres">
      <dgm:prSet presAssocID="{FD837BDC-0116-4FA3-BF59-3680405D85D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80F1941-1935-499E-8BD9-CB870804F76B}" type="pres">
      <dgm:prSet presAssocID="{31A99503-C96D-4357-9821-579884BAE1E6}" presName="hierRoot2" presStyleCnt="0">
        <dgm:presLayoutVars>
          <dgm:hierBranch val="init"/>
        </dgm:presLayoutVars>
      </dgm:prSet>
      <dgm:spPr/>
    </dgm:pt>
    <dgm:pt modelId="{54A668CE-63E3-47B9-9BA4-727C1375DA7B}" type="pres">
      <dgm:prSet presAssocID="{31A99503-C96D-4357-9821-579884BAE1E6}" presName="rootComposite" presStyleCnt="0"/>
      <dgm:spPr/>
    </dgm:pt>
    <dgm:pt modelId="{BD4DFD09-05FF-42F9-A160-95C7ABC577DA}" type="pres">
      <dgm:prSet presAssocID="{31A99503-C96D-4357-9821-579884BAE1E6}" presName="rootText" presStyleLbl="node2" presStyleIdx="0" presStyleCnt="3" custScaleX="125799" custLinFactY="-42830" custLinFactNeighborX="989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CB9DE6-5F91-4E9E-A3A2-64E3ABE0C6AA}" type="pres">
      <dgm:prSet presAssocID="{31A99503-C96D-4357-9821-579884BAE1E6}" presName="rootConnector" presStyleLbl="node2" presStyleIdx="0" presStyleCnt="3"/>
      <dgm:spPr/>
      <dgm:t>
        <a:bodyPr/>
        <a:lstStyle/>
        <a:p>
          <a:endParaRPr lang="ru-RU"/>
        </a:p>
      </dgm:t>
    </dgm:pt>
    <dgm:pt modelId="{F9ED4F52-C286-47F0-BD2C-1288A89693EB}" type="pres">
      <dgm:prSet presAssocID="{31A99503-C96D-4357-9821-579884BAE1E6}" presName="hierChild4" presStyleCnt="0"/>
      <dgm:spPr/>
    </dgm:pt>
    <dgm:pt modelId="{2F656BB9-A617-46B4-B34E-21DC8B780008}" type="pres">
      <dgm:prSet presAssocID="{31A99503-C96D-4357-9821-579884BAE1E6}" presName="hierChild5" presStyleCnt="0"/>
      <dgm:spPr/>
    </dgm:pt>
    <dgm:pt modelId="{39971398-EAF8-4FFB-8F30-DBCEEFC17B49}" type="pres">
      <dgm:prSet presAssocID="{E3A42131-A725-40FB-883C-6B05168A39A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C7B5951-EBD2-4D12-9EBC-18B525DC089C}" type="pres">
      <dgm:prSet presAssocID="{8E0F06A2-5EA8-459A-A6A3-95FE779A50E7}" presName="hierRoot2" presStyleCnt="0">
        <dgm:presLayoutVars>
          <dgm:hierBranch val="init"/>
        </dgm:presLayoutVars>
      </dgm:prSet>
      <dgm:spPr/>
    </dgm:pt>
    <dgm:pt modelId="{337789C4-6FD4-4CC8-BF42-38BA923C3A36}" type="pres">
      <dgm:prSet presAssocID="{8E0F06A2-5EA8-459A-A6A3-95FE779A50E7}" presName="rootComposite" presStyleCnt="0"/>
      <dgm:spPr/>
    </dgm:pt>
    <dgm:pt modelId="{AECCBC54-B40C-4A6D-B906-E29FE600A796}" type="pres">
      <dgm:prSet presAssocID="{8E0F06A2-5EA8-459A-A6A3-95FE779A50E7}" presName="rootText" presStyleLbl="node2" presStyleIdx="1" presStyleCnt="3" custLinFactY="-33424" custLinFactNeighborX="124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7533CA-99C7-47F2-A94C-CBCFBDFF7610}" type="pres">
      <dgm:prSet presAssocID="{8E0F06A2-5EA8-459A-A6A3-95FE779A50E7}" presName="rootConnector" presStyleLbl="node2" presStyleIdx="1" presStyleCnt="3"/>
      <dgm:spPr/>
      <dgm:t>
        <a:bodyPr/>
        <a:lstStyle/>
        <a:p>
          <a:endParaRPr lang="ru-RU"/>
        </a:p>
      </dgm:t>
    </dgm:pt>
    <dgm:pt modelId="{E081306C-F563-4F49-AD94-D6A20830B5D0}" type="pres">
      <dgm:prSet presAssocID="{8E0F06A2-5EA8-459A-A6A3-95FE779A50E7}" presName="hierChild4" presStyleCnt="0"/>
      <dgm:spPr/>
    </dgm:pt>
    <dgm:pt modelId="{9E610F06-315D-492E-AC93-63C18A74EBA2}" type="pres">
      <dgm:prSet presAssocID="{8E0F06A2-5EA8-459A-A6A3-95FE779A50E7}" presName="hierChild5" presStyleCnt="0"/>
      <dgm:spPr/>
    </dgm:pt>
    <dgm:pt modelId="{F3439E09-597A-4EF9-8DC3-42BC54DA871B}" type="pres">
      <dgm:prSet presAssocID="{D3C4FE4F-E1A1-4938-8A19-5F48B6CA0E35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100025C-2161-4CB0-BAB7-5418D974629E}" type="pres">
      <dgm:prSet presAssocID="{C7F06982-9B80-4DD2-9BBA-D0DB7A138BC7}" presName="hierRoot2" presStyleCnt="0">
        <dgm:presLayoutVars>
          <dgm:hierBranch val="init"/>
        </dgm:presLayoutVars>
      </dgm:prSet>
      <dgm:spPr/>
    </dgm:pt>
    <dgm:pt modelId="{641CEBC8-8CFE-4437-87D3-734CD6C29006}" type="pres">
      <dgm:prSet presAssocID="{C7F06982-9B80-4DD2-9BBA-D0DB7A138BC7}" presName="rootComposite" presStyleCnt="0"/>
      <dgm:spPr/>
    </dgm:pt>
    <dgm:pt modelId="{1870D703-7BB5-4CE2-B59F-8FAB00A754E0}" type="pres">
      <dgm:prSet presAssocID="{C7F06982-9B80-4DD2-9BBA-D0DB7A138BC7}" presName="rootText" presStyleLbl="node2" presStyleIdx="2" presStyleCnt="3" custScaleX="128250" custLinFactY="-42830" custLinFactNeighborX="195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815AAA-E341-4280-BFEE-5250A8998271}" type="pres">
      <dgm:prSet presAssocID="{C7F06982-9B80-4DD2-9BBA-D0DB7A138BC7}" presName="rootConnector" presStyleLbl="node2" presStyleIdx="2" presStyleCnt="3"/>
      <dgm:spPr/>
      <dgm:t>
        <a:bodyPr/>
        <a:lstStyle/>
        <a:p>
          <a:endParaRPr lang="ru-RU"/>
        </a:p>
      </dgm:t>
    </dgm:pt>
    <dgm:pt modelId="{492FFC93-7938-4541-9247-E48C5B045C0B}" type="pres">
      <dgm:prSet presAssocID="{C7F06982-9B80-4DD2-9BBA-D0DB7A138BC7}" presName="hierChild4" presStyleCnt="0"/>
      <dgm:spPr/>
    </dgm:pt>
    <dgm:pt modelId="{ED0C9F29-1FBA-4F3A-A9DA-C0EB4F247B92}" type="pres">
      <dgm:prSet presAssocID="{C7F06982-9B80-4DD2-9BBA-D0DB7A138BC7}" presName="hierChild5" presStyleCnt="0"/>
      <dgm:spPr/>
    </dgm:pt>
    <dgm:pt modelId="{627D25CE-78DC-4097-B501-2C4B8584170E}" type="pres">
      <dgm:prSet presAssocID="{85D3CCB3-7BF9-4BC3-8458-932083BDAF5A}" presName="hierChild3" presStyleCnt="0"/>
      <dgm:spPr/>
    </dgm:pt>
  </dgm:ptLst>
  <dgm:cxnLst>
    <dgm:cxn modelId="{3FE047E3-48CC-43CD-8709-58DB5F2342F5}" type="presOf" srcId="{85D3CCB3-7BF9-4BC3-8458-932083BDAF5A}" destId="{22565CEE-DDD7-4488-9A09-B2DE51DF4B91}" srcOrd="0" destOrd="0" presId="urn:microsoft.com/office/officeart/2005/8/layout/orgChart1"/>
    <dgm:cxn modelId="{66E272E6-58B8-4DD2-A05C-6B0D7AE031D9}" type="presOf" srcId="{C7F06982-9B80-4DD2-9BBA-D0DB7A138BC7}" destId="{1870D703-7BB5-4CE2-B59F-8FAB00A754E0}" srcOrd="0" destOrd="0" presId="urn:microsoft.com/office/officeart/2005/8/layout/orgChart1"/>
    <dgm:cxn modelId="{DE364DAA-F8ED-4D1C-A6C9-781D6E159A30}" srcId="{85D3CCB3-7BF9-4BC3-8458-932083BDAF5A}" destId="{31A99503-C96D-4357-9821-579884BAE1E6}" srcOrd="0" destOrd="0" parTransId="{FD837BDC-0116-4FA3-BF59-3680405D85DC}" sibTransId="{B9B49C49-852C-45BD-8871-FE7FC7F4C91F}"/>
    <dgm:cxn modelId="{1356D81E-4828-4EC6-8B8B-CF60CD8AB7D4}" type="presOf" srcId="{31A99503-C96D-4357-9821-579884BAE1E6}" destId="{79CB9DE6-5F91-4E9E-A3A2-64E3ABE0C6AA}" srcOrd="1" destOrd="0" presId="urn:microsoft.com/office/officeart/2005/8/layout/orgChart1"/>
    <dgm:cxn modelId="{8D024BC9-F369-4DF5-B349-DA44C77A8C12}" type="presOf" srcId="{4627DB39-C297-46F8-8AE0-5DE65289942C}" destId="{DF383337-1FC5-4EAC-918D-14D5E3483BF1}" srcOrd="0" destOrd="0" presId="urn:microsoft.com/office/officeart/2005/8/layout/orgChart1"/>
    <dgm:cxn modelId="{A079F258-22E6-444E-B0FA-72E8B0CC347E}" srcId="{85D3CCB3-7BF9-4BC3-8458-932083BDAF5A}" destId="{C7F06982-9B80-4DD2-9BBA-D0DB7A138BC7}" srcOrd="2" destOrd="0" parTransId="{D3C4FE4F-E1A1-4938-8A19-5F48B6CA0E35}" sibTransId="{E781E48F-26DD-43A2-9659-7FCFA8C34FAE}"/>
    <dgm:cxn modelId="{67F04C73-27EC-4649-8EC0-AB0EE777AC25}" type="presOf" srcId="{8E0F06A2-5EA8-459A-A6A3-95FE779A50E7}" destId="{AECCBC54-B40C-4A6D-B906-E29FE600A796}" srcOrd="0" destOrd="0" presId="urn:microsoft.com/office/officeart/2005/8/layout/orgChart1"/>
    <dgm:cxn modelId="{44B0A6E9-2101-4138-843D-3E6F951E96AB}" type="presOf" srcId="{8E0F06A2-5EA8-459A-A6A3-95FE779A50E7}" destId="{B57533CA-99C7-47F2-A94C-CBCFBDFF7610}" srcOrd="1" destOrd="0" presId="urn:microsoft.com/office/officeart/2005/8/layout/orgChart1"/>
    <dgm:cxn modelId="{84FC7E94-7722-4767-8B23-554F8578BD8B}" type="presOf" srcId="{FD837BDC-0116-4FA3-BF59-3680405D85DC}" destId="{D17AFA7B-CF8F-41C1-A1CF-0A4F52C9643B}" srcOrd="0" destOrd="0" presId="urn:microsoft.com/office/officeart/2005/8/layout/orgChart1"/>
    <dgm:cxn modelId="{967A4F4F-5119-4207-A2FA-5C9C79188037}" srcId="{4627DB39-C297-46F8-8AE0-5DE65289942C}" destId="{85D3CCB3-7BF9-4BC3-8458-932083BDAF5A}" srcOrd="0" destOrd="0" parTransId="{B47D3DC7-783A-4714-BCB9-B73C9851484F}" sibTransId="{B0E67569-C213-4EC2-AFFF-289A6DD84CB5}"/>
    <dgm:cxn modelId="{05B0558A-A7B8-4432-833F-4BBFBD7930F4}" type="presOf" srcId="{85D3CCB3-7BF9-4BC3-8458-932083BDAF5A}" destId="{65A10A81-1751-45B1-B7ED-89C5F2EA93B3}" srcOrd="1" destOrd="0" presId="urn:microsoft.com/office/officeart/2005/8/layout/orgChart1"/>
    <dgm:cxn modelId="{244E80DD-4525-41AC-B01B-CB0623D8D2B9}" srcId="{85D3CCB3-7BF9-4BC3-8458-932083BDAF5A}" destId="{8E0F06A2-5EA8-459A-A6A3-95FE779A50E7}" srcOrd="1" destOrd="0" parTransId="{E3A42131-A725-40FB-883C-6B05168A39A7}" sibTransId="{7E6CD5B7-9224-4ABB-B7CE-E3593233D570}"/>
    <dgm:cxn modelId="{4E7D37E2-D97E-4806-8A51-49790727767B}" type="presOf" srcId="{C7F06982-9B80-4DD2-9BBA-D0DB7A138BC7}" destId="{08815AAA-E341-4280-BFEE-5250A8998271}" srcOrd="1" destOrd="0" presId="urn:microsoft.com/office/officeart/2005/8/layout/orgChart1"/>
    <dgm:cxn modelId="{103556FE-EFC3-46BD-ACC3-6F652E55BB0A}" type="presOf" srcId="{D3C4FE4F-E1A1-4938-8A19-5F48B6CA0E35}" destId="{F3439E09-597A-4EF9-8DC3-42BC54DA871B}" srcOrd="0" destOrd="0" presId="urn:microsoft.com/office/officeart/2005/8/layout/orgChart1"/>
    <dgm:cxn modelId="{203D848D-0D33-43EC-9929-CB357762D8CD}" type="presOf" srcId="{31A99503-C96D-4357-9821-579884BAE1E6}" destId="{BD4DFD09-05FF-42F9-A160-95C7ABC577DA}" srcOrd="0" destOrd="0" presId="urn:microsoft.com/office/officeart/2005/8/layout/orgChart1"/>
    <dgm:cxn modelId="{83E6FFCB-AB94-49A5-9B3F-95D8EFBB358A}" type="presOf" srcId="{E3A42131-A725-40FB-883C-6B05168A39A7}" destId="{39971398-EAF8-4FFB-8F30-DBCEEFC17B49}" srcOrd="0" destOrd="0" presId="urn:microsoft.com/office/officeart/2005/8/layout/orgChart1"/>
    <dgm:cxn modelId="{4AC07061-8BC5-49E6-A365-5C05579E885B}" type="presParOf" srcId="{DF383337-1FC5-4EAC-918D-14D5E3483BF1}" destId="{41A729BA-032F-4167-87D9-F2A40C50F345}" srcOrd="0" destOrd="0" presId="urn:microsoft.com/office/officeart/2005/8/layout/orgChart1"/>
    <dgm:cxn modelId="{27905E50-AA5B-43CD-AADA-7C089025A871}" type="presParOf" srcId="{41A729BA-032F-4167-87D9-F2A40C50F345}" destId="{E3F212CD-FA9D-4F18-A915-75F9B920929B}" srcOrd="0" destOrd="0" presId="urn:microsoft.com/office/officeart/2005/8/layout/orgChart1"/>
    <dgm:cxn modelId="{12DA9510-66B6-421F-B7C9-92A2D5777BE7}" type="presParOf" srcId="{E3F212CD-FA9D-4F18-A915-75F9B920929B}" destId="{22565CEE-DDD7-4488-9A09-B2DE51DF4B91}" srcOrd="0" destOrd="0" presId="urn:microsoft.com/office/officeart/2005/8/layout/orgChart1"/>
    <dgm:cxn modelId="{CD5D7520-837F-4E89-BBC3-F1674EDF1BB9}" type="presParOf" srcId="{E3F212CD-FA9D-4F18-A915-75F9B920929B}" destId="{65A10A81-1751-45B1-B7ED-89C5F2EA93B3}" srcOrd="1" destOrd="0" presId="urn:microsoft.com/office/officeart/2005/8/layout/orgChart1"/>
    <dgm:cxn modelId="{AAF771CC-3C35-45C7-A33C-9EB8BB7B82A7}" type="presParOf" srcId="{41A729BA-032F-4167-87D9-F2A40C50F345}" destId="{1B10CB30-6404-4DEF-B1BF-EA6612C76E80}" srcOrd="1" destOrd="0" presId="urn:microsoft.com/office/officeart/2005/8/layout/orgChart1"/>
    <dgm:cxn modelId="{1644FA53-6CEB-41C1-A3C9-7AAFFB741872}" type="presParOf" srcId="{1B10CB30-6404-4DEF-B1BF-EA6612C76E80}" destId="{D17AFA7B-CF8F-41C1-A1CF-0A4F52C9643B}" srcOrd="0" destOrd="0" presId="urn:microsoft.com/office/officeart/2005/8/layout/orgChart1"/>
    <dgm:cxn modelId="{1C2DEE6B-F070-44B7-ABB2-F9212AADDC8D}" type="presParOf" srcId="{1B10CB30-6404-4DEF-B1BF-EA6612C76E80}" destId="{880F1941-1935-499E-8BD9-CB870804F76B}" srcOrd="1" destOrd="0" presId="urn:microsoft.com/office/officeart/2005/8/layout/orgChart1"/>
    <dgm:cxn modelId="{C04851D5-A352-4662-B667-14F255CB9FC6}" type="presParOf" srcId="{880F1941-1935-499E-8BD9-CB870804F76B}" destId="{54A668CE-63E3-47B9-9BA4-727C1375DA7B}" srcOrd="0" destOrd="0" presId="urn:microsoft.com/office/officeart/2005/8/layout/orgChart1"/>
    <dgm:cxn modelId="{99760971-9F5C-4BFA-92EC-CFEC18B68BE4}" type="presParOf" srcId="{54A668CE-63E3-47B9-9BA4-727C1375DA7B}" destId="{BD4DFD09-05FF-42F9-A160-95C7ABC577DA}" srcOrd="0" destOrd="0" presId="urn:microsoft.com/office/officeart/2005/8/layout/orgChart1"/>
    <dgm:cxn modelId="{26F7D80B-6305-43E4-B75E-90C48EDB2D12}" type="presParOf" srcId="{54A668CE-63E3-47B9-9BA4-727C1375DA7B}" destId="{79CB9DE6-5F91-4E9E-A3A2-64E3ABE0C6AA}" srcOrd="1" destOrd="0" presId="urn:microsoft.com/office/officeart/2005/8/layout/orgChart1"/>
    <dgm:cxn modelId="{EFAD31AC-768C-4DA8-980A-10F340342080}" type="presParOf" srcId="{880F1941-1935-499E-8BD9-CB870804F76B}" destId="{F9ED4F52-C286-47F0-BD2C-1288A89693EB}" srcOrd="1" destOrd="0" presId="urn:microsoft.com/office/officeart/2005/8/layout/orgChart1"/>
    <dgm:cxn modelId="{29EB8C99-FD71-4237-B026-04AC58258EE4}" type="presParOf" srcId="{880F1941-1935-499E-8BD9-CB870804F76B}" destId="{2F656BB9-A617-46B4-B34E-21DC8B780008}" srcOrd="2" destOrd="0" presId="urn:microsoft.com/office/officeart/2005/8/layout/orgChart1"/>
    <dgm:cxn modelId="{B247A234-E6A4-401C-98F0-196BE2287B14}" type="presParOf" srcId="{1B10CB30-6404-4DEF-B1BF-EA6612C76E80}" destId="{39971398-EAF8-4FFB-8F30-DBCEEFC17B49}" srcOrd="2" destOrd="0" presId="urn:microsoft.com/office/officeart/2005/8/layout/orgChart1"/>
    <dgm:cxn modelId="{24DB4392-A251-4591-B8A2-244A5230DDE8}" type="presParOf" srcId="{1B10CB30-6404-4DEF-B1BF-EA6612C76E80}" destId="{4C7B5951-EBD2-4D12-9EBC-18B525DC089C}" srcOrd="3" destOrd="0" presId="urn:microsoft.com/office/officeart/2005/8/layout/orgChart1"/>
    <dgm:cxn modelId="{E9F0646C-96AC-4289-9EEF-116162FBC5A6}" type="presParOf" srcId="{4C7B5951-EBD2-4D12-9EBC-18B525DC089C}" destId="{337789C4-6FD4-4CC8-BF42-38BA923C3A36}" srcOrd="0" destOrd="0" presId="urn:microsoft.com/office/officeart/2005/8/layout/orgChart1"/>
    <dgm:cxn modelId="{D2986438-353D-4733-87CF-61CF90BAF9E7}" type="presParOf" srcId="{337789C4-6FD4-4CC8-BF42-38BA923C3A36}" destId="{AECCBC54-B40C-4A6D-B906-E29FE600A796}" srcOrd="0" destOrd="0" presId="urn:microsoft.com/office/officeart/2005/8/layout/orgChart1"/>
    <dgm:cxn modelId="{3D274255-682C-41D6-82D4-20DF2E6B9DB9}" type="presParOf" srcId="{337789C4-6FD4-4CC8-BF42-38BA923C3A36}" destId="{B57533CA-99C7-47F2-A94C-CBCFBDFF7610}" srcOrd="1" destOrd="0" presId="urn:microsoft.com/office/officeart/2005/8/layout/orgChart1"/>
    <dgm:cxn modelId="{C28ABFA9-0EED-44CC-9AA5-DDF18A536C84}" type="presParOf" srcId="{4C7B5951-EBD2-4D12-9EBC-18B525DC089C}" destId="{E081306C-F563-4F49-AD94-D6A20830B5D0}" srcOrd="1" destOrd="0" presId="urn:microsoft.com/office/officeart/2005/8/layout/orgChart1"/>
    <dgm:cxn modelId="{FA63C698-BB50-4941-AFAE-E0A86EE0F22D}" type="presParOf" srcId="{4C7B5951-EBD2-4D12-9EBC-18B525DC089C}" destId="{9E610F06-315D-492E-AC93-63C18A74EBA2}" srcOrd="2" destOrd="0" presId="urn:microsoft.com/office/officeart/2005/8/layout/orgChart1"/>
    <dgm:cxn modelId="{1FFBC071-49EF-4E87-9832-9D51D5374925}" type="presParOf" srcId="{1B10CB30-6404-4DEF-B1BF-EA6612C76E80}" destId="{F3439E09-597A-4EF9-8DC3-42BC54DA871B}" srcOrd="4" destOrd="0" presId="urn:microsoft.com/office/officeart/2005/8/layout/orgChart1"/>
    <dgm:cxn modelId="{B7F63EA4-8E3D-4232-8082-BCCBA52FD9CE}" type="presParOf" srcId="{1B10CB30-6404-4DEF-B1BF-EA6612C76E80}" destId="{3100025C-2161-4CB0-BAB7-5418D974629E}" srcOrd="5" destOrd="0" presId="urn:microsoft.com/office/officeart/2005/8/layout/orgChart1"/>
    <dgm:cxn modelId="{CC54209D-E16F-4B21-8A76-089FE9038BBD}" type="presParOf" srcId="{3100025C-2161-4CB0-BAB7-5418D974629E}" destId="{641CEBC8-8CFE-4437-87D3-734CD6C29006}" srcOrd="0" destOrd="0" presId="urn:microsoft.com/office/officeart/2005/8/layout/orgChart1"/>
    <dgm:cxn modelId="{AF98E44D-5260-4274-9925-DA8473F24AA5}" type="presParOf" srcId="{641CEBC8-8CFE-4437-87D3-734CD6C29006}" destId="{1870D703-7BB5-4CE2-B59F-8FAB00A754E0}" srcOrd="0" destOrd="0" presId="urn:microsoft.com/office/officeart/2005/8/layout/orgChart1"/>
    <dgm:cxn modelId="{E39FAAF9-722C-4B82-8328-6B333A37116B}" type="presParOf" srcId="{641CEBC8-8CFE-4437-87D3-734CD6C29006}" destId="{08815AAA-E341-4280-BFEE-5250A8998271}" srcOrd="1" destOrd="0" presId="urn:microsoft.com/office/officeart/2005/8/layout/orgChart1"/>
    <dgm:cxn modelId="{09C029FE-709F-4B62-8171-24747584C928}" type="presParOf" srcId="{3100025C-2161-4CB0-BAB7-5418D974629E}" destId="{492FFC93-7938-4541-9247-E48C5B045C0B}" srcOrd="1" destOrd="0" presId="urn:microsoft.com/office/officeart/2005/8/layout/orgChart1"/>
    <dgm:cxn modelId="{C0512875-4DE8-47D3-9D28-77E08C895744}" type="presParOf" srcId="{3100025C-2161-4CB0-BAB7-5418D974629E}" destId="{ED0C9F29-1FBA-4F3A-A9DA-C0EB4F247B92}" srcOrd="2" destOrd="0" presId="urn:microsoft.com/office/officeart/2005/8/layout/orgChart1"/>
    <dgm:cxn modelId="{5333D23B-9AAE-4D8D-9952-3144F16295A4}" type="presParOf" srcId="{41A729BA-032F-4167-87D9-F2A40C50F345}" destId="{627D25CE-78DC-4097-B501-2C4B8584170E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34E7C-FB7D-4C86-A7E5-94BECC948022}">
      <dsp:nvSpPr>
        <dsp:cNvPr id="0" name=""/>
        <dsp:cNvSpPr/>
      </dsp:nvSpPr>
      <dsp:spPr>
        <a:xfrm>
          <a:off x="2177043" y="992354"/>
          <a:ext cx="3854824" cy="3632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ДЕЯТЕЛЬНОСТЬ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(непосредственно образовательная, совместная, самостоятельная)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1569" y="1524283"/>
        <a:ext cx="2725772" cy="2568379"/>
      </dsp:txXfrm>
    </dsp:sp>
    <dsp:sp modelId="{80845D63-9A5F-4969-A703-8D528AC1D096}">
      <dsp:nvSpPr>
        <dsp:cNvPr id="0" name=""/>
        <dsp:cNvSpPr/>
      </dsp:nvSpPr>
      <dsp:spPr>
        <a:xfrm rot="12720888">
          <a:off x="1793763" y="1282295"/>
          <a:ext cx="552290" cy="508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1934641" y="1424359"/>
        <a:ext cx="399817" cy="304946"/>
      </dsp:txXfrm>
    </dsp:sp>
    <dsp:sp modelId="{8DDC7F5A-E330-49C1-AF92-93DC0FF286FD}">
      <dsp:nvSpPr>
        <dsp:cNvPr id="0" name=""/>
        <dsp:cNvSpPr/>
      </dsp:nvSpPr>
      <dsp:spPr>
        <a:xfrm>
          <a:off x="233712" y="108264"/>
          <a:ext cx="1494829" cy="14948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ea typeface="Calibri"/>
              <a:cs typeface="Times New Roman" pitchFamily="18" charset="0"/>
            </a:rPr>
            <a:t>«Художественно-эстетическое»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625" y="327177"/>
        <a:ext cx="1057003" cy="1057003"/>
      </dsp:txXfrm>
    </dsp:sp>
    <dsp:sp modelId="{26D471D6-681B-4EC8-B923-E4C3A4052260}">
      <dsp:nvSpPr>
        <dsp:cNvPr id="0" name=""/>
        <dsp:cNvSpPr/>
      </dsp:nvSpPr>
      <dsp:spPr>
        <a:xfrm rot="19792620">
          <a:off x="5903802" y="1352969"/>
          <a:ext cx="542462" cy="508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914098" y="1492877"/>
        <a:ext cx="389989" cy="304946"/>
      </dsp:txXfrm>
    </dsp:sp>
    <dsp:sp modelId="{8F83370E-FFFE-4E7E-8D5A-B7ACF3E84B8B}">
      <dsp:nvSpPr>
        <dsp:cNvPr id="0" name=""/>
        <dsp:cNvSpPr/>
      </dsp:nvSpPr>
      <dsp:spPr>
        <a:xfrm>
          <a:off x="6511729" y="132794"/>
          <a:ext cx="1658827" cy="1595401"/>
        </a:xfrm>
        <a:prstGeom prst="ellipse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ea typeface="Calibri"/>
              <a:cs typeface="Times New Roman" pitchFamily="18" charset="0"/>
            </a:rPr>
            <a:t>«</a:t>
          </a:r>
          <a:r>
            <a:rPr lang="ru-RU" sz="2000" kern="1200" dirty="0" err="1" smtClean="0">
              <a:latin typeface="Times New Roman" pitchFamily="18" charset="0"/>
              <a:ea typeface="Calibri"/>
              <a:cs typeface="Times New Roman" pitchFamily="18" charset="0"/>
            </a:rPr>
            <a:t>Познава</a:t>
          </a:r>
          <a:r>
            <a:rPr lang="ru-RU" sz="2000" kern="1200" dirty="0" smtClean="0">
              <a:latin typeface="Times New Roman" pitchFamily="18" charset="0"/>
              <a:ea typeface="Calibri"/>
              <a:cs typeface="Times New Roman" pitchFamily="18" charset="0"/>
            </a:rPr>
            <a:t>-</a:t>
          </a:r>
          <a:r>
            <a:rPr lang="ru-RU" sz="2000" kern="1200" dirty="0" err="1" smtClean="0">
              <a:latin typeface="Times New Roman" pitchFamily="18" charset="0"/>
              <a:ea typeface="Calibri"/>
              <a:cs typeface="Times New Roman" pitchFamily="18" charset="0"/>
            </a:rPr>
            <a:t>тельно</a:t>
          </a:r>
          <a:r>
            <a:rPr lang="ru-RU" sz="2000" kern="1200" dirty="0" smtClean="0">
              <a:latin typeface="Times New Roman" pitchFamily="18" charset="0"/>
              <a:ea typeface="Calibri"/>
              <a:cs typeface="Times New Roman" pitchFamily="18" charset="0"/>
            </a:rPr>
            <a:t>-речевое»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54659" y="366435"/>
        <a:ext cx="1172967" cy="1128119"/>
      </dsp:txXfrm>
    </dsp:sp>
    <dsp:sp modelId="{E96AA6FA-D34A-434B-A983-9275EADF6431}">
      <dsp:nvSpPr>
        <dsp:cNvPr id="0" name=""/>
        <dsp:cNvSpPr/>
      </dsp:nvSpPr>
      <dsp:spPr>
        <a:xfrm rot="1866807">
          <a:off x="5860789" y="3756354"/>
          <a:ext cx="470380" cy="508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870939" y="3821543"/>
        <a:ext cx="329266" cy="304946"/>
      </dsp:txXfrm>
    </dsp:sp>
    <dsp:sp modelId="{193D293E-1C91-4E02-A322-6A9EF8160DC7}">
      <dsp:nvSpPr>
        <dsp:cNvPr id="0" name=""/>
        <dsp:cNvSpPr/>
      </dsp:nvSpPr>
      <dsp:spPr>
        <a:xfrm>
          <a:off x="6367711" y="3852589"/>
          <a:ext cx="1647586" cy="1638198"/>
        </a:xfrm>
        <a:prstGeom prst="ellipse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ea typeface="Calibri"/>
              <a:cs typeface="Times New Roman" pitchFamily="18" charset="0"/>
            </a:rPr>
            <a:t>«Социально-личностное»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08994" y="4092498"/>
        <a:ext cx="1165020" cy="1158380"/>
      </dsp:txXfrm>
    </dsp:sp>
    <dsp:sp modelId="{56832C5A-CE12-454D-835D-038F13844365}">
      <dsp:nvSpPr>
        <dsp:cNvPr id="0" name=""/>
        <dsp:cNvSpPr/>
      </dsp:nvSpPr>
      <dsp:spPr>
        <a:xfrm rot="9204111">
          <a:off x="1852152" y="3577621"/>
          <a:ext cx="417437" cy="508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1970756" y="3651234"/>
        <a:ext cx="292206" cy="304946"/>
      </dsp:txXfrm>
    </dsp:sp>
    <dsp:sp modelId="{749A1435-74DA-4BF8-8AF0-108F070C6339}">
      <dsp:nvSpPr>
        <dsp:cNvPr id="0" name=""/>
        <dsp:cNvSpPr/>
      </dsp:nvSpPr>
      <dsp:spPr>
        <a:xfrm>
          <a:off x="172407" y="3596043"/>
          <a:ext cx="1617450" cy="1552694"/>
        </a:xfrm>
        <a:prstGeom prst="ellipse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ea typeface="Calibri"/>
              <a:cs typeface="Times New Roman" pitchFamily="18" charset="0"/>
            </a:rPr>
            <a:t>«Физическое развитие»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9277" y="3823430"/>
        <a:ext cx="1143710" cy="1097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39E09-597A-4EF9-8DC3-42BC54DA871B}">
      <dsp:nvSpPr>
        <dsp:cNvPr id="0" name=""/>
        <dsp:cNvSpPr/>
      </dsp:nvSpPr>
      <dsp:spPr>
        <a:xfrm>
          <a:off x="4207448" y="720867"/>
          <a:ext cx="2914359" cy="950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675"/>
              </a:lnTo>
              <a:lnTo>
                <a:pt x="2914359" y="725675"/>
              </a:lnTo>
              <a:lnTo>
                <a:pt x="2914359" y="950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71398-EAF8-4FFB-8F30-DBCEEFC17B49}">
      <dsp:nvSpPr>
        <dsp:cNvPr id="0" name=""/>
        <dsp:cNvSpPr/>
      </dsp:nvSpPr>
      <dsp:spPr>
        <a:xfrm>
          <a:off x="4207448" y="720867"/>
          <a:ext cx="280656" cy="1051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529"/>
              </a:lnTo>
              <a:lnTo>
                <a:pt x="280656" y="826529"/>
              </a:lnTo>
              <a:lnTo>
                <a:pt x="280656" y="10516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AFA7B-CF8F-41C1-A1CF-0A4F52C9643B}">
      <dsp:nvSpPr>
        <dsp:cNvPr id="0" name=""/>
        <dsp:cNvSpPr/>
      </dsp:nvSpPr>
      <dsp:spPr>
        <a:xfrm>
          <a:off x="1562898" y="720867"/>
          <a:ext cx="2644550" cy="950843"/>
        </a:xfrm>
        <a:custGeom>
          <a:avLst/>
          <a:gdLst/>
          <a:ahLst/>
          <a:cxnLst/>
          <a:rect l="0" t="0" r="0" b="0"/>
          <a:pathLst>
            <a:path>
              <a:moveTo>
                <a:pt x="2644550" y="0"/>
              </a:moveTo>
              <a:lnTo>
                <a:pt x="2644550" y="725675"/>
              </a:lnTo>
              <a:lnTo>
                <a:pt x="0" y="725675"/>
              </a:lnTo>
              <a:lnTo>
                <a:pt x="0" y="950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65CEE-DDD7-4488-9A09-B2DE51DF4B91}">
      <dsp:nvSpPr>
        <dsp:cNvPr id="0" name=""/>
        <dsp:cNvSpPr/>
      </dsp:nvSpPr>
      <dsp:spPr>
        <a:xfrm>
          <a:off x="539925" y="245344"/>
          <a:ext cx="7335046" cy="475523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ВСЯ РАБОТА ДЕЛИТСЯ  НА ТРИ ЭТАПА</a:t>
          </a:r>
          <a:endParaRPr lang="ru-RU" sz="24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9925" y="245344"/>
        <a:ext cx="7335046" cy="475523"/>
      </dsp:txXfrm>
    </dsp:sp>
    <dsp:sp modelId="{BD4DFD09-05FF-42F9-A160-95C7ABC577DA}">
      <dsp:nvSpPr>
        <dsp:cNvPr id="0" name=""/>
        <dsp:cNvSpPr/>
      </dsp:nvSpPr>
      <dsp:spPr>
        <a:xfrm>
          <a:off x="214042" y="1671711"/>
          <a:ext cx="2697711" cy="1072230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CC"/>
              </a:solidFill>
            </a:rPr>
            <a:t>ПОДГОТОВИТЕЛЬНЫЙ</a:t>
          </a:r>
          <a:endParaRPr lang="ru-RU" sz="1800" kern="1200" dirty="0">
            <a:solidFill>
              <a:srgbClr val="0000CC"/>
            </a:solidFill>
          </a:endParaRPr>
        </a:p>
      </dsp:txBody>
      <dsp:txXfrm>
        <a:off x="214042" y="1671711"/>
        <a:ext cx="2697711" cy="1072230"/>
      </dsp:txXfrm>
    </dsp:sp>
    <dsp:sp modelId="{AECCBC54-B40C-4A6D-B906-E29FE600A796}">
      <dsp:nvSpPr>
        <dsp:cNvPr id="0" name=""/>
        <dsp:cNvSpPr/>
      </dsp:nvSpPr>
      <dsp:spPr>
        <a:xfrm>
          <a:off x="3415873" y="1772565"/>
          <a:ext cx="2144461" cy="1072230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ОСНОВНОЙ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3415873" y="1772565"/>
        <a:ext cx="2144461" cy="1072230"/>
      </dsp:txXfrm>
    </dsp:sp>
    <dsp:sp modelId="{1870D703-7BB5-4CE2-B59F-8FAB00A754E0}">
      <dsp:nvSpPr>
        <dsp:cNvPr id="0" name=""/>
        <dsp:cNvSpPr/>
      </dsp:nvSpPr>
      <dsp:spPr>
        <a:xfrm>
          <a:off x="5746671" y="1671711"/>
          <a:ext cx="2750272" cy="1072230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75000"/>
                </a:schemeClr>
              </a:solidFill>
            </a:rPr>
            <a:t>ЗАКЛЮЧИТЕЛЬНЫЙ</a:t>
          </a:r>
          <a:endParaRPr lang="ru-RU" sz="20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5746671" y="1671711"/>
        <a:ext cx="2750272" cy="1072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146E-BD01-4B04-93B3-37C43DE1C96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6559-0E5D-4E53-B959-2341A5C61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146E-BD01-4B04-93B3-37C43DE1C96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6559-0E5D-4E53-B959-2341A5C61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146E-BD01-4B04-93B3-37C43DE1C96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6559-0E5D-4E53-B959-2341A5C61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146E-BD01-4B04-93B3-37C43DE1C96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6559-0E5D-4E53-B959-2341A5C61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146E-BD01-4B04-93B3-37C43DE1C96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6559-0E5D-4E53-B959-2341A5C61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146E-BD01-4B04-93B3-37C43DE1C96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6559-0E5D-4E53-B959-2341A5C61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146E-BD01-4B04-93B3-37C43DE1C96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6559-0E5D-4E53-B959-2341A5C61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146E-BD01-4B04-93B3-37C43DE1C96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6559-0E5D-4E53-B959-2341A5C61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146E-BD01-4B04-93B3-37C43DE1C96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6559-0E5D-4E53-B959-2341A5C61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146E-BD01-4B04-93B3-37C43DE1C96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D6559-0E5D-4E53-B959-2341A5C61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146E-BD01-4B04-93B3-37C43DE1C96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3D6559-0E5D-4E53-B959-2341A5C61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5B146E-BD01-4B04-93B3-37C43DE1C96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3D6559-0E5D-4E53-B959-2341A5C61A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2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27" y="404664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04617B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Муниципальное бюджетное </a:t>
            </a:r>
            <a:r>
              <a:rPr lang="ru-RU" sz="2200" dirty="0" smtClean="0">
                <a:solidFill>
                  <a:srgbClr val="04617B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4617B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 smtClean="0">
                <a:solidFill>
                  <a:srgbClr val="04617B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дошкольное  </a:t>
            </a:r>
            <a:r>
              <a:rPr lang="ru-RU" sz="2200" dirty="0">
                <a:solidFill>
                  <a:srgbClr val="04617B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образовательное учреждение  </a:t>
            </a:r>
            <a:br>
              <a:rPr lang="ru-RU" sz="2200" dirty="0">
                <a:solidFill>
                  <a:srgbClr val="04617B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>
                <a:solidFill>
                  <a:srgbClr val="04617B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Детский сад  № 56 «Теремок»</a:t>
            </a:r>
            <a:br>
              <a:rPr lang="ru-RU" sz="2200" dirty="0">
                <a:solidFill>
                  <a:srgbClr val="04617B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>
                <a:solidFill>
                  <a:srgbClr val="04617B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(комбинированного вида)</a:t>
            </a:r>
            <a:br>
              <a:rPr lang="ru-RU" sz="2200" dirty="0">
                <a:solidFill>
                  <a:srgbClr val="04617B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200" dirty="0">
                <a:solidFill>
                  <a:srgbClr val="04617B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г. Улан – Удэ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2492896"/>
            <a:ext cx="8075240" cy="14369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Проект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 «Животные Крайнего Севера»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88224" y="4221088"/>
            <a:ext cx="2098576" cy="1080120"/>
          </a:xfrm>
        </p:spPr>
        <p:txBody>
          <a:bodyPr>
            <a:normAutofit/>
          </a:bodyPr>
          <a:lstStyle/>
          <a:p>
            <a:pPr marL="0" lvl="0" indent="0" algn="r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srgbClr val="04617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Составила:</a:t>
            </a:r>
            <a:br>
              <a:rPr lang="ru-RU" sz="2000" dirty="0">
                <a:solidFill>
                  <a:srgbClr val="04617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4617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br>
              <a:rPr lang="ru-RU" sz="2000" dirty="0">
                <a:solidFill>
                  <a:srgbClr val="04617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solidFill>
                  <a:srgbClr val="04617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Ситникова</a:t>
            </a:r>
            <a:r>
              <a:rPr lang="ru-RU" sz="2000" dirty="0">
                <a:solidFill>
                  <a:srgbClr val="04617B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И.В.</a:t>
            </a:r>
            <a:endParaRPr lang="ru-RU" sz="1800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26995" y="5733371"/>
            <a:ext cx="931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2013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9D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519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>
                <a:solidFill>
                  <a:srgbClr val="009DD9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НАПРАВЛЕНИЯ </a:t>
            </a:r>
            <a:r>
              <a:rPr lang="ru-RU" sz="2400" b="1" dirty="0" smtClean="0">
                <a:solidFill>
                  <a:srgbClr val="009DD9">
                    <a:lumMod val="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РАБОТЫ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883708"/>
              </p:ext>
            </p:extLst>
          </p:nvPr>
        </p:nvGraphicFramePr>
        <p:xfrm>
          <a:off x="395536" y="980728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127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01663186"/>
              </p:ext>
            </p:extLst>
          </p:nvPr>
        </p:nvGraphicFramePr>
        <p:xfrm>
          <a:off x="395536" y="188640"/>
          <a:ext cx="849694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C:\Users\Евген\Desktop\все скинутые фото\январь 2013\100_7244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34" y="2636912"/>
            <a:ext cx="3456384" cy="2571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Евген\Desktop\все скинутые фото\январь 2013\100_7256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51" y="3961071"/>
            <a:ext cx="3585220" cy="2571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вген\Desktop\все скинутые фото\январь 2013\100_7213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691711"/>
            <a:ext cx="3354710" cy="253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Евген\Desktop\все скинутые фото\январь 2013\100_7230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0395" y="4149080"/>
            <a:ext cx="3337017" cy="253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Евген\Desktop\все скинутые фото\январь 2013\100_7257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0474" y="4116422"/>
            <a:ext cx="3351610" cy="2571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Documents and Settings\лена\Рабочий стол\ситникова\фото 29.01.13\100_7314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3204461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1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936104"/>
          </a:xfrm>
        </p:spPr>
        <p:txBody>
          <a:bodyPr>
            <a:normAutofit/>
          </a:bodyPr>
          <a:lstStyle/>
          <a:p>
            <a:pPr marL="531813" indent="-342900" algn="ctr">
              <a:spcAft>
                <a:spcPts val="0"/>
              </a:spcAft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 время реализации проекта были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проведены следующие мероприятия: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3673" y="1702935"/>
            <a:ext cx="3261021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tabLst>
                <a:tab pos="457200" algn="l"/>
                <a:tab pos="678815" algn="l"/>
              </a:tabLst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Рассматривание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картин</a:t>
            </a: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tabLst>
                <a:tab pos="457200" algn="l"/>
                <a:tab pos="678815" algn="l"/>
              </a:tabLst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Заучивание стихов</a:t>
            </a:r>
            <a:endParaRPr lang="ru-RU" sz="2400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7879" y="2193351"/>
            <a:ext cx="3633495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tabLst>
                <a:tab pos="457200" algn="l"/>
                <a:tab pos="678815" algn="l"/>
              </a:tabLst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Беседы с использованием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tabLst>
                <a:tab pos="457200" algn="l"/>
                <a:tab pos="678815" algn="l"/>
              </a:tabLst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энциклопедий</a:t>
            </a:r>
            <a:endParaRPr lang="ru-RU" sz="2400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" name="Рисунок 9" descr="C:\Users\Евген\Desktop\все скинутые фото\29.01.13\100_729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033" y="2848173"/>
            <a:ext cx="367030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Евген\Desktop\все скинутые фото\29.01.13\100_728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403" y="3399523"/>
            <a:ext cx="3629025" cy="2721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3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764704"/>
            <a:ext cx="3263907" cy="981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457200" algn="l"/>
                <a:tab pos="678815" algn="l"/>
              </a:tabLst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Разучивание народных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457200" algn="l"/>
                <a:tab pos="678815" algn="l"/>
              </a:tabLst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подвижных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</a:t>
            </a:r>
            <a:endParaRPr lang="ru-RU" sz="2400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0296" y="1412776"/>
            <a:ext cx="4089517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tabLst>
                <a:tab pos="457200" algn="l"/>
                <a:tab pos="678815" algn="l"/>
              </a:tabLst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Знакомство с инструментами </a:t>
            </a: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tabLst>
                <a:tab pos="457200" algn="l"/>
                <a:tab pos="678815" algn="l"/>
              </a:tabLst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народов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Севера</a:t>
            </a:r>
            <a:endParaRPr lang="ru-RU" sz="2400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6" name="Рисунок 5" descr="C:\Users\Евген\Desktop\все скинутые фото\29.01.13\100_730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49" y="1961197"/>
            <a:ext cx="3914775" cy="2935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Евген\Desktop\все скинутые фото\29.01.13\100_731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5513" y="2492896"/>
            <a:ext cx="2757170" cy="3676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5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063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ИТОГОВЫЕ МЕРОПРИЯТИЯ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95936" y="1554243"/>
            <a:ext cx="4921347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Интеллектуальная игра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«Что мы знаем о животных Севера»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84784"/>
            <a:ext cx="2791405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tabLst>
                <a:tab pos="457200" algn="l"/>
                <a:tab pos="678815" algn="l"/>
              </a:tabLst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Выставка рисунков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tabLst>
                <a:tab pos="457200" algn="l"/>
                <a:tab pos="678815" algn="l"/>
              </a:tabLst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поделок по теме</a:t>
            </a:r>
            <a:endParaRPr lang="ru-RU" sz="2400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6" name="Рисунок 5" descr="C:\Users\Евген\Desktop\все скинутые фото\январь 2013\100_725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86" y="2459106"/>
            <a:ext cx="3076315" cy="197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Евген\Desktop\все скинутые фото\январь 2013\100_725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3130302" cy="2396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Евген\Desktop\все скинутые фото\29.01.13\100_731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568590" cy="257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Евген\Desktop\все скинутые фото\29.01.13\100_731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966" y="2746505"/>
            <a:ext cx="2702346" cy="1689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21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РОЛЬ РОДИТЕЛЕЙ В РАБОТЕ НАД ПРОЕКТОМ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3528392"/>
          </a:xfrm>
        </p:spPr>
        <p:txBody>
          <a:bodyPr/>
          <a:lstStyle/>
          <a:p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Чтение сказок, прослушивание песен, просмотр мультфильмов. 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Заучивание и чтение стихов, загадывание загадок о животных. 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Подбор иллюстрации, информации для оформления книжки – раскладушки, используя интернет, детские энциклопедии. 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Пополнение развивающей среды.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Евген\Desktop\все скинутые фото\29.01.13\100_734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661128" cy="2531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Евген\Desktop\все скинутые фото\29.01.13\100_734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320460"/>
            <a:ext cx="3168352" cy="2315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53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063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84576"/>
          </a:xfrm>
        </p:spPr>
        <p:txBody>
          <a:bodyPr>
            <a:normAutofit/>
          </a:bodyPr>
          <a:lstStyle/>
          <a:p>
            <a:pPr marL="354013" indent="-354013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Подводя итоги нашей работы по проекту, делаем вывод, что нам удалось сформировать целостное представление у детей нашей группы 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животном мире Крайнего Севера. Так же узнали о жителях северных районов, их быте, занятиях.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54013" indent="-354013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 время работы мы столкнулись с некоторыми трудностями: недостаточно художественно-иллюстративного материала по теме,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дидактических игр, игрушек.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Но, несмотря на эти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трудности проект был полностью реализован. Родители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приняли активное участие в реализации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данного проекта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0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15717">
            <a:off x="507132" y="933163"/>
            <a:ext cx="8229600" cy="80651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лена\Рабочий стол\ситникова\фото 29.01.13\100_73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2800">
            <a:off x="1907704" y="2204864"/>
            <a:ext cx="5428456" cy="407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03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10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АКТУАЛЬНОСТЬ:</a:t>
            </a:r>
          </a:p>
          <a:p>
            <a:pPr marL="13716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solidFill>
                <a:srgbClr val="FFFF00"/>
              </a:solidFill>
              <a:latin typeface="Times New Roman" pitchFamily="18" charset="0"/>
              <a:ea typeface="Lucida Sans Unicode"/>
              <a:cs typeface="Times New Roman" pitchFamily="18" charset="0"/>
            </a:endParaRPr>
          </a:p>
          <a:p>
            <a:pPr marL="727075" indent="-538163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В соответствии с действующими Федеральными государственными требованиями к структуре основной общеобразовательной программы дошкольного образования (Приказ №655 от 23 ноября 2009 года), на основании Примерной общеобразовательной программы дошкольного образования «От рождения до школы» (под редакцией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Вераксы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 Н.Е.) мною была разработана рабочая программа для детей подготовительной к школе группы. Образовательный процесс построен по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ТЕМАТИЧЕСКОМУ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 принципу. Это позволяет более полно раскрыть тему, дать необходимые знания и  в игровой форме их обобщить и систематизировать.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94441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688632"/>
          </a:xfrm>
        </p:spPr>
        <p:txBody>
          <a:bodyPr>
            <a:normAutofit fontScale="90000"/>
          </a:bodyPr>
          <a:lstStyle/>
          <a:p>
            <a:pPr marL="728663" lvl="0" indent="-538163" algn="l">
              <a:spcBef>
                <a:spcPct val="20000"/>
              </a:spcBef>
            </a:pPr>
            <a:r>
              <a:rPr lang="ru-RU" sz="2700" b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Lucida Sans Unicode"/>
                <a:cs typeface="Times New Roman" pitchFamily="18" charset="0"/>
              </a:rPr>
              <a:t>Неотъемлемая часть любой системы образования – воспитание патриотизма. </a:t>
            </a:r>
            <a:br>
              <a:rPr lang="ru-RU" sz="2700" b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Lucida Sans Unicode"/>
                <a:cs typeface="Times New Roman" pitchFamily="18" charset="0"/>
              </a:rPr>
            </a:br>
            <a:r>
              <a:rPr lang="ru-RU" sz="2700" b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Lucida Sans Unicode"/>
                <a:cs typeface="Times New Roman" pitchFamily="18" charset="0"/>
              </a:rPr>
              <a:t>Патриотизм</a:t>
            </a:r>
            <a:r>
              <a:rPr lang="ru-RU" sz="2700" b="0" dirty="0" smtClean="0">
                <a:ln>
                  <a:noFill/>
                </a:ln>
                <a:solidFill>
                  <a:srgbClr val="9C5252">
                    <a:lumMod val="50000"/>
                  </a:srgbClr>
                </a:solidFill>
                <a:effectLst/>
                <a:latin typeface="Times New Roman" pitchFamily="18" charset="0"/>
                <a:ea typeface="Lucida Sans Unicode"/>
                <a:cs typeface="Times New Roman" pitchFamily="18" charset="0"/>
              </a:rPr>
              <a:t> </a:t>
            </a:r>
            <a:r>
              <a:rPr lang="ru-RU" sz="2700" b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Lucida Sans Unicode"/>
                <a:cs typeface="Times New Roman" pitchFamily="18" charset="0"/>
              </a:rPr>
              <a:t>– это любовь и привязанность к Родине, сохранение и приумножение  ее животного и растительного богатства.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</a:br>
            <a:r>
              <a:rPr lang="ru-RU" sz="2700" b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Lucida Sans Unicode"/>
                <a:cs typeface="Times New Roman" pitchFamily="18" charset="0"/>
              </a:rPr>
              <a:t>Основы патриотизма начинают формироваться в дошкольном возрасте. Патриотическое воспитание дошкольников включает в себя передачу им знаний о природе, людях, проживающих в разных климатических условиях, их деятельности и профессиях. </a:t>
            </a:r>
            <a:br>
              <a:rPr lang="ru-RU" sz="2700" b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Lucida Sans Unicode"/>
                <a:cs typeface="Times New Roman" pitchFamily="18" charset="0"/>
              </a:rPr>
            </a:br>
            <a:r>
              <a:rPr lang="ru-RU" sz="2700" b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Lucida Sans Unicode"/>
                <a:cs typeface="Times New Roman" pitchFamily="18" charset="0"/>
              </a:rPr>
              <a:t>Любовь к Отчизне начинается с любви к природе. Базовый этап формирования у детей любви к природе – накопление ими знаний о растительном и животном мире.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5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2136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/>
                <a:ea typeface="Times New Roman"/>
              </a:rPr>
              <a:t>У детей слабо развит познавательный интерес. </a:t>
            </a:r>
          </a:p>
          <a:p>
            <a:r>
              <a:rPr lang="ru-RU" sz="2400" dirty="0" smtClean="0">
                <a:latin typeface="Times New Roman"/>
                <a:ea typeface="Times New Roman"/>
              </a:rPr>
              <a:t>Знания у детей о животных Крайнего Севера поверхностные, не систематизированные.</a:t>
            </a:r>
          </a:p>
          <a:p>
            <a:pPr lvl="0">
              <a:buClr>
                <a:srgbClr val="0BD0D9"/>
              </a:buClr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У детей бедный словарь существительных, признаков, действий по теме «Животные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Крайнего Севера» 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4" name="Рисунок 3" descr="http://www.mywarez.ru/uploads/posts/1177274568_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5025">
            <a:off x="201936" y="3618568"/>
            <a:ext cx="3933825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g-fotki.yandex.ru/get/4404/145452701.27/0_754b8_b9bba44c_XL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316" y="3284984"/>
            <a:ext cx="401955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kartiny.ucoz.ru/_ph/540/2/91574478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0608">
            <a:off x="5567005" y="4351176"/>
            <a:ext cx="3410010" cy="222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93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10739">
            <a:off x="5747743" y="3973581"/>
            <a:ext cx="3341220" cy="250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2394353"/>
          </a:xfrm>
        </p:spPr>
        <p:txBody>
          <a:bodyPr/>
          <a:lstStyle/>
          <a:p>
            <a:pPr marL="13716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ЦЕЛЬ ПРОЕКТА: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Lucida Sans Unicode"/>
              <a:cs typeface="Times New Roman" pitchFamily="18" charset="0"/>
            </a:endParaRPr>
          </a:p>
          <a:p>
            <a:pPr marL="594360" indent="-457200" algn="just">
              <a:lnSpc>
                <a:spcPct val="115000"/>
              </a:lnSpc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Обобщение и расширение знаний детей старшего дошкольного возраста о животных и птицах Севера, о жителях северных районов, их культуре и профессиях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.</a:t>
            </a:r>
          </a:p>
          <a:p>
            <a:pPr marL="594360" indent="-457200" algn="just">
              <a:lnSpc>
                <a:spcPct val="115000"/>
              </a:lnSpc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Развивать у детей познавательный интерес.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Lucida Sans Unicode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21631">
            <a:off x="-52324" y="4241365"/>
            <a:ext cx="3401288" cy="255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943033"/>
            <a:ext cx="3469876" cy="231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18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1944216"/>
          </a:xfrm>
        </p:spPr>
        <p:txBody>
          <a:bodyPr/>
          <a:lstStyle/>
          <a:p>
            <a:pPr marL="13716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ВИД ПРОЕКТА: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Lucida Sans Unicode"/>
              <a:cs typeface="Times New Roman" pitchFamily="18" charset="0"/>
            </a:endParaRPr>
          </a:p>
          <a:p>
            <a:pPr marL="59436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/>
                <a:cs typeface="Calibri"/>
              </a:rPr>
              <a:t>краткосрочный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/>
                <a:cs typeface="Calibri"/>
              </a:rPr>
              <a:t>(две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/>
                <a:cs typeface="Calibri"/>
              </a:rPr>
              <a:t>недели);</a:t>
            </a:r>
          </a:p>
          <a:p>
            <a:pPr marL="480060" indent="-3429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 групповой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Lucida Sans Unicode"/>
              <a:cs typeface="Times New Roman" pitchFamily="18" charset="0"/>
            </a:endParaRPr>
          </a:p>
          <a:p>
            <a:pPr marL="13716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Calibri"/>
              <a:ea typeface="Lucida Sans Unicode"/>
            </a:endParaRPr>
          </a:p>
          <a:p>
            <a:endParaRPr lang="ru-RU" dirty="0"/>
          </a:p>
        </p:txBody>
      </p:sp>
      <p:pic>
        <p:nvPicPr>
          <p:cNvPr id="1026" name="Picture 2" descr="C:\Users\Евген\Desktop\все скинутые фото\январь 2013\100_72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47738">
            <a:off x="539552" y="3212976"/>
            <a:ext cx="3412232" cy="255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вген\Desktop\все скинутые фото\январь 2013\100_72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4816">
            <a:off x="4038963" y="2302776"/>
            <a:ext cx="4852392" cy="363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2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2880320"/>
          </a:xfrm>
        </p:spPr>
        <p:txBody>
          <a:bodyPr/>
          <a:lstStyle/>
          <a:p>
            <a:pPr marL="13716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УЧАСТНИКИ ПРОЕКТА: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Lucida Sans Unicode"/>
              <a:cs typeface="Times New Roman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/>
              </a:rPr>
              <a:t>- дети подготовительной к школе группы, 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Calibri"/>
              <a:ea typeface="Lucida Sans Unicode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/>
              </a:rPr>
              <a:t>- родители, 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Calibri"/>
              <a:ea typeface="Lucida Sans Unicode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/>
              </a:rPr>
              <a:t>- воспитатель, 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Calibri"/>
              <a:ea typeface="Lucida Sans Unicode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/>
              </a:rPr>
              <a:t>- музыкальный руководитель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/>
              </a:rPr>
              <a:t>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Calibri"/>
              <a:ea typeface="Lucida Sans Unicode"/>
            </a:endParaRPr>
          </a:p>
        </p:txBody>
      </p:sp>
      <p:pic>
        <p:nvPicPr>
          <p:cNvPr id="2050" name="Picture 2" descr="C:\Users\Евген\Desktop\все скинутые фото\январь 2013\100_72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4627">
            <a:off x="167587" y="3759820"/>
            <a:ext cx="3124200" cy="260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фото2012-13\Изображение\Изображение 5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4891">
            <a:off x="1962224" y="3729037"/>
            <a:ext cx="3120678" cy="234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лена\Рабочий стол\ситникова\фото 29.01.13\100_73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3815">
            <a:off x="3696328" y="3031659"/>
            <a:ext cx="3387727" cy="26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вген\Desktop\все скинутые фото\29.11.2012\100KM863\100_696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45547">
            <a:off x="5994005" y="3039753"/>
            <a:ext cx="3155134" cy="234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7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2520280"/>
          </a:xfrm>
        </p:spPr>
        <p:txBody>
          <a:bodyPr/>
          <a:lstStyle/>
          <a:p>
            <a:pPr marL="13716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ОЖИДАЕМЫЕ РЕЗУЛЬТАТЫ: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Lucida Sans Unicode"/>
              <a:cs typeface="Times New Roman" pitchFamily="18" charset="0"/>
            </a:endParaRPr>
          </a:p>
          <a:p>
            <a:pPr marL="539750" indent="-53975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1.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Сформировать целостное представление у детей о животных и жителях Севера.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Lucida Sans Unicode"/>
              <a:cs typeface="Times New Roman" pitchFamily="18" charset="0"/>
            </a:endParaRPr>
          </a:p>
          <a:p>
            <a:pPr marL="539750" indent="-53975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2.Стимулировать родителей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Lucida Sans Unicode"/>
                <a:cs typeface="Times New Roman" pitchFamily="18" charset="0"/>
              </a:rPr>
              <a:t>к развитию познавательного интереса у детей.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Lucida Sans Unicode"/>
              <a:cs typeface="Times New Roman" pitchFamily="18" charset="0"/>
            </a:endParaRPr>
          </a:p>
        </p:txBody>
      </p:sp>
      <p:pic>
        <p:nvPicPr>
          <p:cNvPr id="3074" name="Picture 2" descr="C:\Users\Евген\Desktop\все скинутые фото\январь 2013\100_72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1781">
            <a:off x="1062301" y="3208406"/>
            <a:ext cx="3508243" cy="26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вген\Desktop\все скинутые фото\январь 2013\100_72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125">
            <a:off x="5293855" y="2637479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69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2448272"/>
          </a:xfrm>
        </p:spPr>
        <p:txBody>
          <a:bodyPr>
            <a:normAutofit/>
          </a:bodyPr>
          <a:lstStyle/>
          <a:p>
            <a:pPr marL="137160" indent="0" algn="ctr">
              <a:spcBef>
                <a:spcPts val="1400"/>
              </a:spcBef>
              <a:spcAft>
                <a:spcPts val="1400"/>
              </a:spcAft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ПРОДУКТ ПРОЕКТА:</a:t>
            </a:r>
            <a:r>
              <a:rPr lang="ru-RU" b="1" i="1" dirty="0">
                <a:solidFill>
                  <a:srgbClr val="FFFF00"/>
                </a:solidFill>
                <a:ea typeface="Times New Roman"/>
              </a:rPr>
              <a:t/>
            </a:r>
            <a:br>
              <a:rPr lang="ru-RU" b="1" i="1" dirty="0">
                <a:solidFill>
                  <a:srgbClr val="FFFF00"/>
                </a:solidFill>
                <a:ea typeface="Times New Roman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пополнение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уголка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природы, патриотического уголка в группе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изготовление книжек-раскладушек: «ПТИЦЫ  И  ЖИВОТНЫЕ  КРАЙНЕГО СЕВЕРА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Евген\Desktop\все скинутые фото\январь 2013\100_72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338323"/>
            <a:ext cx="3340224" cy="250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dou11nov.ucoz.ru/SAM_110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338323"/>
            <a:ext cx="3333750" cy="250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711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1223</TotalTime>
  <Words>421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Муниципальное бюджетное  дошкольное  образовательное учреждение   Детский сад  № 56 «Теремок» (комбинированного вида) г. Улан – Удэ</vt:lpstr>
      <vt:lpstr>Презентация PowerPoint</vt:lpstr>
      <vt:lpstr>Неотъемлемая часть любой системы образования – воспитание патриотизма.  Патриотизм – это любовь и привязанность к Родине, сохранение и приумножение  ее животного и растительного богатства. Основы патриотизма начинают формироваться в дошкольном возрасте. Патриотическое воспитание дошкольников включает в себя передачу им знаний о природе, людях, проживающих в разных климатических условиях, их деятельности и профессиях.  Любовь к Отчизне начинается с любви к природе. Базовый этап формирования у детей любви к природе – накопление ими знаний о растительном и животном мире.</vt:lpstr>
      <vt:lpstr>ПРОБЛЕМА: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РАБОТЫ</vt:lpstr>
      <vt:lpstr>Презентация PowerPoint</vt:lpstr>
      <vt:lpstr>Презентация PowerPoint</vt:lpstr>
      <vt:lpstr>Презентация PowerPoint</vt:lpstr>
      <vt:lpstr>ИТОГОВЫЕ МЕРОПРИЯТИЯ</vt:lpstr>
      <vt:lpstr>РОЛЬ РОДИТЕЛЕЙ В РАБОТЕ НАД ПРОЕКТОМ </vt:lpstr>
      <vt:lpstr>ЗАКЛЮЧЕНИЕ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"Россия – Крайний Север"</dc:title>
  <dc:creator>Евген</dc:creator>
  <cp:lastModifiedBy>Ситникова Ирина</cp:lastModifiedBy>
  <cp:revision>65</cp:revision>
  <dcterms:created xsi:type="dcterms:W3CDTF">2013-01-22T14:25:58Z</dcterms:created>
  <dcterms:modified xsi:type="dcterms:W3CDTF">2015-12-06T07:54:46Z</dcterms:modified>
</cp:coreProperties>
</file>