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7" r:id="rId3"/>
    <p:sldId id="274" r:id="rId4"/>
    <p:sldId id="260" r:id="rId5"/>
    <p:sldId id="261" r:id="rId6"/>
    <p:sldId id="275" r:id="rId7"/>
    <p:sldId id="276" r:id="rId8"/>
    <p:sldId id="282" r:id="rId9"/>
    <p:sldId id="263" r:id="rId10"/>
    <p:sldId id="278" r:id="rId11"/>
    <p:sldId id="279" r:id="rId12"/>
    <p:sldId id="268" r:id="rId13"/>
    <p:sldId id="280" r:id="rId14"/>
    <p:sldId id="281" r:id="rId15"/>
    <p:sldId id="28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0" autoAdjust="0"/>
  </p:normalViewPr>
  <p:slideViewPr>
    <p:cSldViewPr>
      <p:cViewPr>
        <p:scale>
          <a:sx n="66" d="100"/>
          <a:sy n="66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8" name="Полилиния 10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Полилиния 1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590" y="500096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49F54E6-00CA-4B44-B7F7-6E34D4EF3887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E58647C-13DE-427F-9A61-4884B5EDD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EB8F-53D6-4996-9FB7-AB5854422064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16185-B619-4CF2-945B-27613A157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4880C-26B9-45CD-8FB4-A6B66C8EEFE4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A7DEA-1A21-4EDB-BD39-1403F3BFC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7306-DC59-4507-82DC-70B5091CAA23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5EC1-DF14-47C2-9DB8-89BD8EA3E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66CCA9-DC0F-43E4-B367-5A2243525BBA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1EFD9C-CA0C-4843-B372-8C5B74A20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2D8BA1-0490-4D60-A5B6-CF6EE35FFE1A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735A28-6030-44FD-B461-07A0AE4B0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AE2937-7D21-4248-85B4-097E90208107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F669D-AA11-4333-9A49-FD5A640F2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82F0FB-363B-4777-BF3E-5A45DE6E6C03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9FE0BC-CD78-4C47-92A8-CDDE3C2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7E886-A61F-4A20-8DFF-B8D38E736906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1776A-92AF-4FDE-B91E-7127487AE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671ED9-C3B4-479D-930E-2A4861ECCED5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C5CB3C-5F2B-4CFB-B9E6-C8D2206A1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331F502-9F3F-4D34-8E90-2BAC61EDE92B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43EEA95-33D8-443C-A09E-0656F3C5B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ED836D-CD1D-4D73-80CA-7398D5EB81D9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1B3C290-8DF0-438B-9F74-10F785580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0" r:id="rId7"/>
    <p:sldLayoutId id="2147483697" r:id="rId8"/>
    <p:sldLayoutId id="2147483698" r:id="rId9"/>
    <p:sldLayoutId id="2147483689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jpeg"/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image" Target="../media/image70.jpeg"/><Relationship Id="rId16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5" Type="http://schemas.openxmlformats.org/officeDocument/2006/relationships/image" Target="../media/image8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Relationship Id="rId14" Type="http://schemas.openxmlformats.org/officeDocument/2006/relationships/image" Target="../media/image8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pn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png"/><Relationship Id="rId4" Type="http://schemas.openxmlformats.org/officeDocument/2006/relationships/image" Target="../media/image10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gif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png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4149725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ru-RU" sz="2400" smtClean="0">
                <a:solidFill>
                  <a:srgbClr val="0000CC"/>
                </a:solidFill>
                <a:latin typeface="Times New Roman" pitchFamily="18" charset="0"/>
              </a:rPr>
              <a:t>Речевые игры </a:t>
            </a:r>
          </a:p>
          <a:p>
            <a:pPr marR="0" algn="ctr" eaLnBrk="1" hangingPunct="1"/>
            <a:r>
              <a:rPr lang="ru-RU" sz="2400" smtClean="0">
                <a:solidFill>
                  <a:srgbClr val="0000CC"/>
                </a:solidFill>
                <a:latin typeface="Times New Roman" pitchFamily="18" charset="0"/>
              </a:rPr>
              <a:t>для детей подготовительной группы</a:t>
            </a:r>
          </a:p>
        </p:txBody>
      </p:sp>
      <p:pic>
        <p:nvPicPr>
          <p:cNvPr id="13314" name="Рисунок 3" descr="i (35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33375"/>
            <a:ext cx="44656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258888" y="3429000"/>
            <a:ext cx="7129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CC"/>
                </a:solidFill>
                <a:latin typeface="Times New Roman" pitchFamily="18" charset="0"/>
              </a:rPr>
              <a:t>«Новогодняя фантазия»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700338" y="5949950"/>
            <a:ext cx="4824412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Автор: Манурова Инна Маратовна,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воспитатель 1 кв. категории, МБДОУ «Детский сад №54»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терть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484313"/>
            <a:ext cx="7559675" cy="475297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pic>
        <p:nvPicPr>
          <p:cNvPr id="5" name="Рисунок 4" descr="чайник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5575" y="1773238"/>
            <a:ext cx="1368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аварочный чайник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1125538"/>
            <a:ext cx="10080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1-01Скатерть Ивушка_800x60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5938" y="3573463"/>
            <a:ext cx="100806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чашка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825" y="1412875"/>
            <a:ext cx="9239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ахарница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5738" y="1916113"/>
            <a:ext cx="10080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K-BA-10-11246AL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1412875"/>
            <a:ext cx="8651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27763" y="170021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Kofeynik__GRAPHIC_FLOWERS_BLUE_1_4l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916113"/>
            <a:ext cx="10429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ages (4)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284538"/>
            <a:ext cx="11874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1_6205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85113" y="5418138"/>
            <a:ext cx="12588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21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03800" y="5562600"/>
            <a:ext cx="2305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26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300663"/>
            <a:ext cx="165576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48bbee82ebc7f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4aa5_6afa1f_l_33883b4d0af32fefab9534cfd9465129_2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73238"/>
            <a:ext cx="7129462" cy="4176712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pic>
        <p:nvPicPr>
          <p:cNvPr id="15" name="Рисунок 14" descr="18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700213"/>
            <a:ext cx="42497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752808_437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628775"/>
            <a:ext cx="31432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11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1341438"/>
            <a:ext cx="73453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198265429_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341438"/>
            <a:ext cx="82804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1323474771_noviy_god_105910424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1412875"/>
            <a:ext cx="8280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otkrytka-zarubin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1341438"/>
            <a:ext cx="82819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t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557338"/>
            <a:ext cx="3024187" cy="410368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pic>
        <p:nvPicPr>
          <p:cNvPr id="11" name="Рисунок 10" descr="Image2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557338"/>
            <a:ext cx="25923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mage4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484313"/>
            <a:ext cx="32400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age3.t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1557338"/>
            <a:ext cx="25209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0_6093a_ac4abd01_X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1484313"/>
            <a:ext cx="63373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4313"/>
            <a:ext cx="2857500" cy="138112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pic>
        <p:nvPicPr>
          <p:cNvPr id="25603" name="Рисунок 4" descr="273_5_sanki-klinci-cv-reyk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268413"/>
            <a:ext cx="2879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Image23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5263"/>
            <a:ext cx="3995738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 descr="i-snoubord29_00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2492375"/>
            <a:ext cx="2447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age22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4508500"/>
            <a:ext cx="38163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400" dirty="0" smtClean="0"/>
              <a:t>  Ветви белой краской разукрашу,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400" dirty="0" smtClean="0"/>
              <a:t>   Брошу серебро на крышу вашу.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400" dirty="0" smtClean="0"/>
              <a:t>   Тёплые весной придут ветра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400" dirty="0" smtClean="0"/>
              <a:t>   И меня прогонят со двора.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3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3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400" dirty="0" smtClean="0"/>
              <a:t>                                              Он вошёл – никто не видел,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400" dirty="0" smtClean="0"/>
              <a:t>                                              Он сказал – никто не слышал.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400" dirty="0" smtClean="0"/>
              <a:t>                                              Дунул в окна и исчез,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400" dirty="0" smtClean="0"/>
              <a:t>                                              А на окнах вырос лес.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3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400" dirty="0" smtClean="0"/>
              <a:t>Лежало одеяло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400" dirty="0" smtClean="0"/>
              <a:t>Мягкое, белое,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400" dirty="0" smtClean="0"/>
              <a:t>Солнце напекло одеяло утекло.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pic>
        <p:nvPicPr>
          <p:cNvPr id="4" name="Рисунок 3" descr="Image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052513"/>
            <a:ext cx="1670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5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924175"/>
            <a:ext cx="28194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652963"/>
            <a:ext cx="1943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81328"/>
          </a:xfrm>
        </p:spPr>
        <p:txBody>
          <a:bodyPr numCol="2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Что за звёздочки сквозные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На пальто и на платке?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Все сквозные, вырезные,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А возьмёшь – вода в руке.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По снегу покатите – я подрасту.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На костре согрейте – я пропаду.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Жил я посреди двора,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Где играет детвора,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Но от солнечных лучей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Превратился я в ручей.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Я живу под самой крышей,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Даже страшно глянуть вниз.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Я могла бы жить и выше,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Если б крыши там нашлись.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На снег и не лёд,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А серебром деревья уберёт.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Кручу, урчу, знать никого не хочу!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4" name="Рисунок 3" descr="1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28775"/>
            <a:ext cx="15128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6617383_ngdetpict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500438"/>
            <a:ext cx="14001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797425"/>
            <a:ext cx="128587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7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700213"/>
            <a:ext cx="2032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720551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3716338"/>
            <a:ext cx="21590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dbab205baf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5229225"/>
            <a:ext cx="20399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pic>
        <p:nvPicPr>
          <p:cNvPr id="14339" name="Рисунок 3" descr="0_68e92_4c338999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84538"/>
            <a:ext cx="2592388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 descr="368f25cb8d1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1196975"/>
            <a:ext cx="1727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b4afd801b55c786eb8e208911893b97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125538"/>
            <a:ext cx="21605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ddbab205baf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3357563"/>
            <a:ext cx="25923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33079_31518-640x48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3357563"/>
            <a:ext cx="19446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 descr="i (2)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1196975"/>
            <a:ext cx="2016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9" descr="i (3)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16238" y="1196975"/>
            <a:ext cx="19431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292725" y="2349500"/>
            <a:ext cx="172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Хлопья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95288" y="2349500"/>
            <a:ext cx="2305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Позёмка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627313" y="2420938"/>
            <a:ext cx="1944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Наст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395288" y="5300663"/>
            <a:ext cx="2305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Вьюга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3563938" y="5373688"/>
            <a:ext cx="2305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Буран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838950" y="5661025"/>
            <a:ext cx="2305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Пороша 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7380288" y="2420938"/>
            <a:ext cx="13684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Крупка</a:t>
            </a:r>
          </a:p>
        </p:txBody>
      </p:sp>
      <p:pic>
        <p:nvPicPr>
          <p:cNvPr id="3" name="Рисунок 17" descr="0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12088" y="404813"/>
            <a:ext cx="6842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  <p:bldP spid="14349" grpId="0"/>
      <p:bldP spid="14350" grpId="0"/>
      <p:bldP spid="143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снег  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                         Снегурочка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                                             Подснежники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           снегопад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                                 </a:t>
            </a:r>
            <a:r>
              <a:rPr lang="ru-RU" dirty="0" err="1" smtClean="0"/>
              <a:t>снегокат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снегоход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                                 Снежинка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снеговик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                          снегоуборочная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                                                     снежная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             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</a:t>
            </a:r>
          </a:p>
        </p:txBody>
      </p:sp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425" y="188913"/>
            <a:ext cx="8467725" cy="798512"/>
          </a:xfrm>
        </p:spPr>
      </p:pic>
      <p:pic>
        <p:nvPicPr>
          <p:cNvPr id="13" name="Рисунок 12" descr="108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557338"/>
            <a:ext cx="20161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125538"/>
            <a:ext cx="14414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1319945225_snegopa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989138"/>
            <a:ext cx="15827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11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4221163"/>
            <a:ext cx="100806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0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2133600"/>
            <a:ext cx="10763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0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4075" y="3500438"/>
            <a:ext cx="1285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02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088" y="5157788"/>
            <a:ext cx="936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012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08400" y="5732463"/>
            <a:ext cx="15843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05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35600" y="3213100"/>
            <a:ext cx="1728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i (4)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51725" y="5516563"/>
            <a:ext cx="1041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Под новый год пришёл он в дом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Таким румяным толстяком.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Но с каждым днём терял он вес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И наконец совсем исчез.</a:t>
            </a:r>
          </a:p>
          <a:p>
            <a:pPr eaLnBrk="1" hangingPunct="1"/>
            <a:endParaRPr lang="ru-RU" smtClean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pic>
        <p:nvPicPr>
          <p:cNvPr id="4" name="Рисунок 3" descr="i (8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133600"/>
            <a:ext cx="252095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 (7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76475"/>
            <a:ext cx="26654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7163" y="1871663"/>
            <a:ext cx="3486150" cy="3492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 numCol="2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Закружились, завертелись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Белые снежинки.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Вверх взлетели белой стаей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Лёгкие пушинки.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Чуть затихла злая вьюга –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Улеглись повсюду.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Заблистали, словно жемчуг –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Все дивятся чуду.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Заискрились, засверкали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Белые подружки.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Заспешили на прогулку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Дети и старушки.</a:t>
            </a: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12725"/>
            <a:ext cx="8497887" cy="920750"/>
          </a:xfrm>
        </p:spPr>
      </p:pic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773238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716338"/>
            <a:ext cx="19050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16f02da3c029321b239ab26f6dd9ec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445125"/>
            <a:ext cx="22828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67_rrsssrrri-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5589588"/>
            <a:ext cx="2159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3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1557338"/>
            <a:ext cx="9144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368f25cb8d1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488" y="3500438"/>
            <a:ext cx="18002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nkoboev.Ru_krasivaya_elka_iz_zvezdochek_i_bantikov_na_sinevatom_fon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81138"/>
            <a:ext cx="3311525" cy="317182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5425" y="122238"/>
            <a:ext cx="8467725" cy="1341437"/>
          </a:xfrm>
        </p:spPr>
      </p:pic>
      <p:pic>
        <p:nvPicPr>
          <p:cNvPr id="5" name="Рисунок 4" descr="2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484313"/>
            <a:ext cx="24495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 (72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4868863"/>
            <a:ext cx="2800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 (17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5084763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-6350"/>
            <a:ext cx="8497887" cy="993775"/>
          </a:xfrm>
        </p:spPr>
      </p:pic>
      <p:pic>
        <p:nvPicPr>
          <p:cNvPr id="6" name="Рисунок 5" descr="elka_ny_staty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7850" y="3213100"/>
            <a:ext cx="22161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/>
              <a:t>Новогодняя ёлка какая?</a:t>
            </a:r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Что для нас делает ёлка? Она для нас …</a:t>
            </a:r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Как можно назвать ёлку?</a:t>
            </a:r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10" name="Содержимое 3" descr="0_5540f_3e4e8bcd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402013"/>
            <a:ext cx="28940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39971m[1]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3975" y="2924175"/>
            <a:ext cx="27400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Bankoboev.Ru_krasivaya_elka_iz_zvezdochek_i_bantikov_na_sinevatom_fon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3284538"/>
            <a:ext cx="252095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 (70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3716338"/>
            <a:ext cx="20875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 (73)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3557588"/>
            <a:ext cx="2160587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/>
            <a:r>
              <a:rPr lang="ru-RU" smtClean="0"/>
              <a:t>Кто приходит к нам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в гости?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Что мы наряжаем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к празднику?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Как украшаем свои дома?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643937" cy="1158875"/>
          </a:xfrm>
        </p:spPr>
      </p:pic>
      <p:pic>
        <p:nvPicPr>
          <p:cNvPr id="4" name="Содержимое 3" descr="i (7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268413"/>
            <a:ext cx="280828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268413"/>
            <a:ext cx="36353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_963f3_55201110_L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196975"/>
            <a:ext cx="36004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1125538"/>
            <a:ext cx="370681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981075"/>
            <a:ext cx="381635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8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9338" y="1196975"/>
            <a:ext cx="38528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20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7900" y="1196975"/>
            <a:ext cx="3924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774e949b263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32363" y="1196975"/>
            <a:ext cx="38512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</a:t>
            </a: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  <p:sp>
        <p:nvSpPr>
          <p:cNvPr id="7" name="Блок-схема: перфолента 6"/>
          <p:cNvSpPr/>
          <p:nvPr/>
        </p:nvSpPr>
        <p:spPr>
          <a:xfrm>
            <a:off x="395288" y="5373688"/>
            <a:ext cx="1584325" cy="14843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новогодний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2555875" y="5732463"/>
            <a:ext cx="1655763" cy="112553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новогодняя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4716463" y="5516563"/>
            <a:ext cx="1800225" cy="134143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новогоднее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948488" y="5300663"/>
            <a:ext cx="1727200" cy="12969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новогодние</a:t>
            </a:r>
          </a:p>
        </p:txBody>
      </p:sp>
      <p:pic>
        <p:nvPicPr>
          <p:cNvPr id="20487" name="Рисунок 11" descr="0b331bce0598df0547f28fa425af371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1341438"/>
            <a:ext cx="18954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971550" y="476250"/>
            <a:ext cx="360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0489" name="Рисунок 13" descr="81508650_34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268413"/>
            <a:ext cx="213042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14" descr="i (10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268413"/>
            <a:ext cx="26193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Рисунок 15" descr="12821419467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492375"/>
            <a:ext cx="14398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Рисунок 16" descr="1261301379_s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8538" y="2708275"/>
            <a:ext cx="1152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Рисунок 17" descr="i (22)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26368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Рисунок 18" descr="i (27)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8263" y="2708275"/>
            <a:ext cx="2676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Рисунок 19" descr="i (29)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24825" y="1268413"/>
            <a:ext cx="1019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Рисунок 20" descr="i (38)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67675" y="2708275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Рисунок 21" descr="i (57)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3850" y="4005263"/>
            <a:ext cx="933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Рисунок 22" descr="i (51)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63713" y="4149725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Рисунок 23" descr="i (68)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779838" y="40767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Рисунок 24" descr="i (43)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5963" y="4221163"/>
            <a:ext cx="1190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Рисунок 25" descr="i (25)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239000" y="4292600"/>
            <a:ext cx="1905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decel="1000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decel="100000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794</TotalTime>
  <Words>138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Franklin Gothic Book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фантазия</dc:title>
  <dc:creator>User</dc:creator>
  <cp:lastModifiedBy>МДОУ54</cp:lastModifiedBy>
  <cp:revision>85</cp:revision>
  <dcterms:created xsi:type="dcterms:W3CDTF">2013-04-23T10:21:54Z</dcterms:created>
  <dcterms:modified xsi:type="dcterms:W3CDTF">2013-06-10T09:06:17Z</dcterms:modified>
</cp:coreProperties>
</file>