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9" r:id="rId3"/>
    <p:sldId id="277" r:id="rId4"/>
    <p:sldId id="276" r:id="rId5"/>
    <p:sldId id="275" r:id="rId6"/>
    <p:sldId id="271" r:id="rId7"/>
    <p:sldId id="283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3" autoAdjust="0"/>
  </p:normalViewPr>
  <p:slideViewPr>
    <p:cSldViewPr>
      <p:cViewPr>
        <p:scale>
          <a:sx n="116" d="100"/>
          <a:sy n="116" d="100"/>
        </p:scale>
        <p:origin x="-14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simciyiz.com/images/319026745044698743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788391" cy="21359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2" y="1196752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«Витамины 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тарелке»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http://s4.pic4you.ru/y2014/10-31/12216/46884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52936"/>
            <a:ext cx="4762500" cy="32670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56166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Задачи: </a:t>
            </a:r>
          </a:p>
          <a:p>
            <a:r>
              <a:rPr lang="ru-RU" dirty="0" smtClean="0"/>
              <a:t>• знакомить детей с правилами здорового образа жизни; </a:t>
            </a:r>
          </a:p>
          <a:p>
            <a:r>
              <a:rPr lang="ru-RU" dirty="0" smtClean="0"/>
              <a:t>• формировать привычку правильного питания; </a:t>
            </a:r>
          </a:p>
          <a:p>
            <a:r>
              <a:rPr lang="ru-RU" dirty="0" smtClean="0"/>
              <a:t>• уточнять представления о витаминах и полезных продуктах; </a:t>
            </a:r>
          </a:p>
          <a:p>
            <a:r>
              <a:rPr lang="ru-RU" dirty="0" smtClean="0"/>
              <a:t>• формировать интерес к окружающему миру;</a:t>
            </a:r>
          </a:p>
          <a:p>
            <a:r>
              <a:rPr lang="ru-RU" dirty="0" smtClean="0"/>
              <a:t> • развивать познавательную активность; </a:t>
            </a:r>
          </a:p>
          <a:p>
            <a:r>
              <a:rPr lang="ru-RU" dirty="0" smtClean="0"/>
              <a:t>• развивать творчество; </a:t>
            </a:r>
          </a:p>
          <a:p>
            <a:r>
              <a:rPr lang="ru-RU" dirty="0" smtClean="0"/>
              <a:t>• расширять словарный запас детей по данной теме; </a:t>
            </a:r>
          </a:p>
          <a:p>
            <a:r>
              <a:rPr lang="ru-RU" dirty="0" smtClean="0"/>
              <a:t>• воспитывать нравственные качества детей.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149080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Ожидаемый результат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 • обогащение знаний детей о полезных продуктах и содержащихся в них витаминах;</a:t>
            </a:r>
          </a:p>
          <a:p>
            <a:r>
              <a:rPr lang="ru-RU" dirty="0" smtClean="0"/>
              <a:t> • появление у детей интереса к своему здоровья, желания вести здоровый образ жизни.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980728"/>
            <a:ext cx="5526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Социально – коммуникативное развитие Сюжетно-ролевая игра «Овощной магазин»</a:t>
            </a:r>
            <a:endParaRPr lang="ru-RU" sz="2000" b="1" dirty="0"/>
          </a:p>
        </p:txBody>
      </p:sp>
      <p:pic>
        <p:nvPicPr>
          <p:cNvPr id="5" name="Рисунок 4" descr="DSC07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72816"/>
            <a:ext cx="2952328" cy="2486600"/>
          </a:xfrm>
          <a:prstGeom prst="rect">
            <a:avLst/>
          </a:prstGeom>
        </p:spPr>
      </p:pic>
      <p:pic>
        <p:nvPicPr>
          <p:cNvPr id="1028" name="Picture 4" descr="C:\Users\Админ\Desktop\Новая папка (5)\DSC07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Дидактические игры: </a:t>
            </a:r>
          </a:p>
          <a:p>
            <a:r>
              <a:rPr lang="ru-RU" dirty="0" smtClean="0"/>
              <a:t>-«Лото»;</a:t>
            </a:r>
          </a:p>
          <a:p>
            <a:r>
              <a:rPr lang="ru-RU" dirty="0" smtClean="0"/>
              <a:t> - «Домино»;</a:t>
            </a:r>
          </a:p>
          <a:p>
            <a:pPr>
              <a:buFontTx/>
              <a:buChar char="-"/>
            </a:pPr>
            <a:r>
              <a:rPr lang="ru-RU" dirty="0" smtClean="0"/>
              <a:t>«Съедобное – несъедобное»; </a:t>
            </a:r>
          </a:p>
          <a:p>
            <a:pPr>
              <a:buFontTx/>
              <a:buChar char="-"/>
            </a:pPr>
            <a:r>
              <a:rPr lang="ru-RU" dirty="0" smtClean="0"/>
              <a:t>«Вершки и корешки»; </a:t>
            </a:r>
          </a:p>
          <a:p>
            <a:pPr>
              <a:buFontTx/>
              <a:buChar char="-"/>
            </a:pPr>
            <a:r>
              <a:rPr lang="ru-RU" dirty="0" smtClean="0"/>
              <a:t>- «Сложи овощи на тарелку»; </a:t>
            </a:r>
          </a:p>
          <a:p>
            <a:pPr>
              <a:buFontTx/>
              <a:buChar char="-"/>
            </a:pPr>
            <a:r>
              <a:rPr lang="ru-RU" dirty="0" smtClean="0"/>
              <a:t>- «Полезно или вредно»; </a:t>
            </a:r>
          </a:p>
          <a:p>
            <a:pPr>
              <a:buFontTx/>
              <a:buChar char="-"/>
            </a:pPr>
            <a:r>
              <a:rPr lang="ru-RU" dirty="0" smtClean="0"/>
              <a:t>- «Что где </a:t>
            </a:r>
            <a:r>
              <a:rPr lang="ru-RU" dirty="0" err="1" smtClean="0"/>
              <a:t>растѐт</a:t>
            </a:r>
            <a:r>
              <a:rPr lang="ru-RU" dirty="0" smtClean="0"/>
              <a:t>?».</a:t>
            </a:r>
            <a:endParaRPr lang="ru-RU" dirty="0"/>
          </a:p>
        </p:txBody>
      </p:sp>
      <p:pic>
        <p:nvPicPr>
          <p:cNvPr id="2050" name="Picture 2" descr="C:\Users\Админ\Desktop\Новая папка (5)\DSC07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2843808" cy="2132856"/>
          </a:xfrm>
          <a:prstGeom prst="rect">
            <a:avLst/>
          </a:prstGeom>
          <a:noFill/>
        </p:spPr>
      </p:pic>
      <p:pic>
        <p:nvPicPr>
          <p:cNvPr id="2051" name="Picture 3" descr="C:\Users\Админ\Desktop\Новая папка (5)\DSC07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3323861" cy="2492896"/>
          </a:xfrm>
          <a:prstGeom prst="rect">
            <a:avLst/>
          </a:prstGeom>
          <a:noFill/>
        </p:spPr>
      </p:pic>
      <p:pic>
        <p:nvPicPr>
          <p:cNvPr id="6" name="Picture 2" descr="http://s4.pic4you.ru/y2014/10-31/12216/468848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01008"/>
            <a:ext cx="2330758" cy="256951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052736"/>
            <a:ext cx="309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Д/и «Четвертый лишний»</a:t>
            </a:r>
            <a:endParaRPr lang="ru-RU" sz="2000" b="1" dirty="0"/>
          </a:p>
        </p:txBody>
      </p:sp>
      <p:pic>
        <p:nvPicPr>
          <p:cNvPr id="3" name="Picture 4" descr="C:\Users\Админ\Desktop\Новая папка (5)\DSC07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4908037" cy="3681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4465" y="933141"/>
            <a:ext cx="4123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Рассматривание овощей и фруктов</a:t>
            </a:r>
            <a:endParaRPr lang="ru-RU" sz="2000" b="1" dirty="0"/>
          </a:p>
        </p:txBody>
      </p:sp>
      <p:pic>
        <p:nvPicPr>
          <p:cNvPr id="6146" name="Picture 2" descr="G:\DCIM\101MSDCF\DSC07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1412776"/>
            <a:ext cx="2976331" cy="2232248"/>
          </a:xfrm>
          <a:prstGeom prst="rect">
            <a:avLst/>
          </a:prstGeom>
          <a:noFill/>
        </p:spPr>
      </p:pic>
      <p:pic>
        <p:nvPicPr>
          <p:cNvPr id="6147" name="Picture 3" descr="C:\Users\Админ\Desktop\Новая папка (5)\DSC07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059832" cy="2294874"/>
          </a:xfrm>
          <a:prstGeom prst="rect">
            <a:avLst/>
          </a:prstGeom>
          <a:noFill/>
        </p:spPr>
      </p:pic>
      <p:pic>
        <p:nvPicPr>
          <p:cNvPr id="6148" name="Picture 4" descr="C:\Users\Админ\Desktop\Новая папка (5)\DSC07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89040"/>
            <a:ext cx="3035829" cy="2276872"/>
          </a:xfrm>
          <a:prstGeom prst="rect">
            <a:avLst/>
          </a:prstGeom>
          <a:noFill/>
        </p:spPr>
      </p:pic>
      <p:pic>
        <p:nvPicPr>
          <p:cNvPr id="6149" name="Picture 5" descr="C:\Users\Админ\Desktop\Новая папка (5)\DSC071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8904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052736"/>
            <a:ext cx="3154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Физическое развитие.</a:t>
            </a:r>
            <a:endParaRPr lang="ru-RU" sz="2400" b="1" dirty="0"/>
          </a:p>
        </p:txBody>
      </p:sp>
      <p:pic>
        <p:nvPicPr>
          <p:cNvPr id="13314" name="Picture 2" descr="G:\DCIM\101MSDCF\DSC07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3227850" cy="2420888"/>
          </a:xfrm>
          <a:prstGeom prst="rect">
            <a:avLst/>
          </a:prstGeom>
          <a:noFill/>
        </p:spPr>
      </p:pic>
      <p:pic>
        <p:nvPicPr>
          <p:cNvPr id="13315" name="Picture 3" descr="G:\DCIM\101MSDCF\DSC07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3347864" cy="2510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852936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</cp:lastModifiedBy>
  <cp:revision>14</cp:revision>
  <dcterms:created xsi:type="dcterms:W3CDTF">2015-01-04T14:01:46Z</dcterms:created>
  <dcterms:modified xsi:type="dcterms:W3CDTF">2015-12-20T21:25:37Z</dcterms:modified>
</cp:coreProperties>
</file>