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1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9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7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1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3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BD9B-DCE7-4C2F-ABE1-2B970A7897FF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F8A3-FC0F-4DB9-974A-7536CD3D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7" y="1280161"/>
            <a:ext cx="3120000" cy="23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7" y="3863928"/>
            <a:ext cx="3169271" cy="23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8" y="115497"/>
            <a:ext cx="6509139" cy="27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665" y="1280161"/>
            <a:ext cx="3117551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665" y="3863928"/>
            <a:ext cx="3167999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0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Пизик</dc:creator>
  <cp:lastModifiedBy>Илья Пизик</cp:lastModifiedBy>
  <cp:revision>5</cp:revision>
  <dcterms:created xsi:type="dcterms:W3CDTF">2015-12-27T10:54:46Z</dcterms:created>
  <dcterms:modified xsi:type="dcterms:W3CDTF">2015-12-27T11:44:13Z</dcterms:modified>
</cp:coreProperties>
</file>