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67EA2-AFD4-4CD4-99E5-A4AD768C5D90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686EB6-1B61-4F35-A18F-615CD51745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6369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«Социально – коммуникативное развитие дошкольников»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708920"/>
            <a:ext cx="8363272" cy="864096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«День матери»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499992" y="3933056"/>
            <a:ext cx="4644007" cy="2448272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проектом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работал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Евтухова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Новохоперский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детский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/>
              <a:t> </a:t>
            </a: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Содержимое 6" descr="http://www.babyportal.ru/blog/wp-content/uploads/2014/03/mama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3888432" cy="262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образования.</a:t>
            </a:r>
          </a:p>
          <a:p>
            <a:pPr lvl="0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Андреенко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Алекинова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О.В. «Развитие эмоциональной отзывчивости старших дошкольников»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Давыдова М.А. «Сценарии музыкальных, календарных и фольклорных праздников»</a:t>
            </a:r>
          </a:p>
          <a:p>
            <a:pPr lv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ФГОС ДО сформулированы требования по взаимодействию детского сада с родителями. Одним из принципов ДО является сотрудничество детского сада с семьёй, а ФГОС ДО является основой для оказания помощи родителям в воспитании детей, охране и укреплении их физического  и психического здоровья, в развитии индивидуальных способностей и необходимой коррекции нарушений их развития.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13071"/>
            <a:ext cx="86409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групповой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познавательный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творческий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краткосрочный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Участники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старшей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мамы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воспитатели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индустриального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общества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повлекло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существенные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культуре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семейного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приобретение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нового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елегирования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полномочий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детскому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саду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хватило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родители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утратили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многие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ценные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традиции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народного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Недостаток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вопросам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Низкая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активность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взаимодействии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детским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садом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Цели и задачи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Формирова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уважительн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отношени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родителям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вовле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образовательный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открытого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образовательного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пространства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детский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Формировать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коммуникативную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навыков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общения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взрослыми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Развивать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эмоционально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эстетическую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отзывчивость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доставлять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радость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удовольствие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создавая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праздничную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атмосферу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Воспитывать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любовь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уважение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маме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Учить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вежливости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доброте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окружающим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Механизмы реализации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Разучивание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песен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игр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стихов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детьми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Беседа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мамах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литературных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произведений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Я.Сегель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я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был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мамой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В.Драгунский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живой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светится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В.Осеева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?»,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знакомство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пословицами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поговорками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маме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Изготовление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приглашений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досугу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подарков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руками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Разучивание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игр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игровых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упражнений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Волшебные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Комплименты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Приглашение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Ручеёк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Угадай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голосу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536174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2400" b="0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НОД «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Подарок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мамочки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рисунков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выставки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кулинарных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изделий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изготовленных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руками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концертной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Чаепитие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мамами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652029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1" i="0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Заключительный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любознательность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повышается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положительные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эмоции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становится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доверительнее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доброжелательное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отношение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близким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людям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возникает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приятное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формируется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вкус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главное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пассивным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созерцателем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находят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выход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стремлениям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желаниям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участвовать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танцах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инсценировках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социализации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активную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позицию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стремление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сохранить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традиции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русского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праздник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огромное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культуры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результате работы над проектом – повысилось активное участие  родителей в жизни группы.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Провели анкетирование с целью выявления проблем во взаимодействии детского сада и семьи.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 приняли активное участие в проведении праздника осени.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Готовили макеты вместе с детьми дома для открытого занятия по познавательному развитию.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606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«Социально – коммуникативное развитие дошкольников»</vt:lpstr>
      <vt:lpstr>Актуальность</vt:lpstr>
      <vt:lpstr>Слайд 3</vt:lpstr>
      <vt:lpstr>Проблема</vt:lpstr>
      <vt:lpstr>Цели и задачи</vt:lpstr>
      <vt:lpstr>Механизмы реализации</vt:lpstr>
      <vt:lpstr>Слайд 7</vt:lpstr>
      <vt:lpstr>Слайд 8</vt:lpstr>
      <vt:lpstr>Результат</vt:lpstr>
      <vt:lpstr>Используемая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Саша</cp:lastModifiedBy>
  <cp:revision>23</cp:revision>
  <dcterms:created xsi:type="dcterms:W3CDTF">2014-11-15T10:31:41Z</dcterms:created>
  <dcterms:modified xsi:type="dcterms:W3CDTF">2015-11-16T17:58:43Z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101925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