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32" r:id="rId5"/>
  </p:sldMasterIdLst>
  <p:sldIdLst>
    <p:sldId id="257" r:id="rId6"/>
    <p:sldId id="264" r:id="rId7"/>
    <p:sldId id="265" r:id="rId8"/>
    <p:sldId id="258" r:id="rId9"/>
    <p:sldId id="274" r:id="rId10"/>
    <p:sldId id="266" r:id="rId11"/>
    <p:sldId id="267" r:id="rId12"/>
    <p:sldId id="268" r:id="rId13"/>
    <p:sldId id="270" r:id="rId14"/>
    <p:sldId id="271" r:id="rId15"/>
    <p:sldId id="269" r:id="rId16"/>
    <p:sldId id="260" r:id="rId17"/>
    <p:sldId id="261" r:id="rId18"/>
    <p:sldId id="279" r:id="rId19"/>
    <p:sldId id="280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ah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Способность воспроизвести прослушанный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полнота и последовательность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связность воспроизведения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60160"/>
        <c:axId val="32650368"/>
        <c:axId val="0"/>
      </c:bar3DChart>
      <c:catAx>
        <c:axId val="3246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32650368"/>
        <c:crosses val="autoZero"/>
        <c:auto val="1"/>
        <c:lblAlgn val="ctr"/>
        <c:lblOffset val="100"/>
        <c:noMultiLvlLbl val="0"/>
      </c:catAx>
      <c:valAx>
        <c:axId val="326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6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ah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ah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Способность воспроизвести прослушанный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Полнота и последовательность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Связность воспроизведения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Мариан</c:v>
                </c:pt>
                <c:pt idx="1">
                  <c:v>Миранна</c:v>
                </c:pt>
                <c:pt idx="2">
                  <c:v>Титомир</c:v>
                </c:pt>
                <c:pt idx="3">
                  <c:v>Лия</c:v>
                </c:pt>
                <c:pt idx="4">
                  <c:v>Айгылаан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14208"/>
        <c:axId val="32815744"/>
        <c:axId val="0"/>
      </c:bar3DChart>
      <c:catAx>
        <c:axId val="3281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2815744"/>
        <c:crosses val="autoZero"/>
        <c:auto val="1"/>
        <c:lblAlgn val="ctr"/>
        <c:lblOffset val="100"/>
        <c:noMultiLvlLbl val="0"/>
      </c:catAx>
      <c:valAx>
        <c:axId val="3281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14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ah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238-94E4-4293-96B6-029C4060B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3F4-580D-4CFD-92BA-550074BC65E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8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60A3-028F-48CF-8539-7497B64A0F0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B040-78AF-45B2-BC90-A3E634B405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6A6-1140-401A-8ECD-CB873AEAF6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AEAA-EB56-4C30-A64F-6A6AC0F3AD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238-94E4-4293-96B6-029C4060B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3F4-580D-4CFD-92BA-550074BC65E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7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039E-C020-4F6B-8B69-3D193307EB4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AB1-C0E5-4113-8E1E-48A97BC8223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5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444C-8203-4B06-9034-0EB99BD3948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6FC-1079-4508-8B5E-C79A41D9FD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9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0606-7956-4C4F-BA24-9F5CD50F80A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981-26E8-410C-8C1D-372BD1D34E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3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0A3-C474-4093-888E-E4CBA71E151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350-7C9C-481F-963C-A1858C17DA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5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76E-A271-4419-9ACF-89CF8BA6B3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737-16F9-4D49-9FF0-FDA42147B8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621-B615-4A5E-B26A-43F5195A0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FDF-2840-41C0-B59F-4441C4C926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24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7358-F5D4-416D-8A21-40731664E7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736-A9CB-469D-AF20-871FFCFECB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0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039E-C020-4F6B-8B69-3D193307EB4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AB1-C0E5-4113-8E1E-48A97BC8223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1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3B9-C432-4C23-BCAE-13E585CBBE4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D66-B446-4C60-8D55-9472FF2C96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5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60A3-028F-48CF-8539-7497B64A0F0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B040-78AF-45B2-BC90-A3E634B405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9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6A6-1140-401A-8ECD-CB873AEAF6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AEAA-EB56-4C30-A64F-6A6AC0F3AD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6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238-94E4-4293-96B6-029C4060B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3F4-580D-4CFD-92BA-550074BC65E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039E-C020-4F6B-8B69-3D193307EB4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AB1-C0E5-4113-8E1E-48A97BC8223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444C-8203-4B06-9034-0EB99BD3948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6FC-1079-4508-8B5E-C79A41D9FD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46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0606-7956-4C4F-BA24-9F5CD50F80A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981-26E8-410C-8C1D-372BD1D34E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0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0A3-C474-4093-888E-E4CBA71E151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350-7C9C-481F-963C-A1858C17DA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58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76E-A271-4419-9ACF-89CF8BA6B3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737-16F9-4D49-9FF0-FDA42147B8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3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621-B615-4A5E-B26A-43F5195A0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FDF-2840-41C0-B59F-4441C4C926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6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444C-8203-4B06-9034-0EB99BD3948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6FC-1079-4508-8B5E-C79A41D9FD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06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7358-F5D4-416D-8A21-40731664E7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736-A9CB-469D-AF20-871FFCFECB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02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3B9-C432-4C23-BCAE-13E585CBBE4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D66-B446-4C60-8D55-9472FF2C96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97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60A3-028F-48CF-8539-7497B64A0F0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B040-78AF-45B2-BC90-A3E634B405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51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6A6-1140-401A-8ECD-CB873AEAF6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AEAA-EB56-4C30-A64F-6A6AC0F3AD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238-94E4-4293-96B6-029C4060B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3F4-580D-4CFD-92BA-550074BC65E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84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039E-C020-4F6B-8B69-3D193307EB4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AB1-C0E5-4113-8E1E-48A97BC8223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69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444C-8203-4B06-9034-0EB99BD3948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6FC-1079-4508-8B5E-C79A41D9FD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44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0606-7956-4C4F-BA24-9F5CD50F80A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981-26E8-410C-8C1D-372BD1D34E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8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0A3-C474-4093-888E-E4CBA71E151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350-7C9C-481F-963C-A1858C17DA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15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76E-A271-4419-9ACF-89CF8BA6B3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737-16F9-4D49-9FF0-FDA42147B8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0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0606-7956-4C4F-BA24-9F5CD50F80A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981-26E8-410C-8C1D-372BD1D34E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1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621-B615-4A5E-B26A-43F5195A0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FDF-2840-41C0-B59F-4441C4C926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48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7358-F5D4-416D-8A21-40731664E7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736-A9CB-469D-AF20-871FFCFECB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47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3B9-C432-4C23-BCAE-13E585CBBE4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D66-B446-4C60-8D55-9472FF2C96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7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60A3-028F-48CF-8539-7497B64A0F0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B040-78AF-45B2-BC90-A3E634B405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7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6A6-1140-401A-8ECD-CB873AEAF6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AEAA-EB56-4C30-A64F-6A6AC0F3AD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7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A238-94E4-4293-96B6-029C4060B5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B3F4-580D-4CFD-92BA-550074BC65E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9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039E-C020-4F6B-8B69-3D193307EB4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2AB1-C0E5-4113-8E1E-48A97BC8223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53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444C-8203-4B06-9034-0EB99BD3948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56FC-1079-4508-8B5E-C79A41D9FD4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0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0606-7956-4C4F-BA24-9F5CD50F80A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981-26E8-410C-8C1D-372BD1D34E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01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0A3-C474-4093-888E-E4CBA71E151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350-7C9C-481F-963C-A1858C17DA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90A3-C474-4093-888E-E4CBA71E151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4350-7C9C-481F-963C-A1858C17DA2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38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76E-A271-4419-9ACF-89CF8BA6B3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737-16F9-4D49-9FF0-FDA42147B8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86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621-B615-4A5E-B26A-43F5195A0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FDF-2840-41C0-B59F-4441C4C926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0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7358-F5D4-416D-8A21-40731664E7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736-A9CB-469D-AF20-871FFCFECB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28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3B9-C432-4C23-BCAE-13E585CBBE4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D66-B446-4C60-8D55-9472FF2C96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8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60A3-028F-48CF-8539-7497B64A0F05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B040-78AF-45B2-BC90-A3E634B405F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3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B6A6-1140-401A-8ECD-CB873AEAF66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AEAA-EB56-4C30-A64F-6A6AC0F3AD4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776E-A271-4419-9ACF-89CF8BA6B30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737-16F9-4D49-9FF0-FDA42147B85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6621-B615-4A5E-B26A-43F5195A01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CFDF-2840-41C0-B59F-4441C4C926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7358-F5D4-416D-8A21-40731664E76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736-A9CB-469D-AF20-871FFCFECB2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03B9-C432-4C23-BCAE-13E585CBBE4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D66-B446-4C60-8D55-9472FF2C96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1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0E2E-6204-4EF6-8E77-9AC198AEF16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6337C-8583-4E8C-A344-67C1017303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0E2E-6204-4EF6-8E77-9AC198AEF16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6337C-8583-4E8C-A344-67C1017303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0E2E-6204-4EF6-8E77-9AC198AEF16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6337C-8583-4E8C-A344-67C1017303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7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0E2E-6204-4EF6-8E77-9AC198AEF16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6337C-8583-4E8C-A344-67C1017303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6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70E2E-6204-4EF6-8E77-9AC198AEF16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6337C-8583-4E8C-A344-67C10173036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Светлана Ивановна\Pictures\Новая папка (2)\DSC02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49700"/>
            <a:ext cx="3632200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25" y="874455"/>
            <a:ext cx="83300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Якутские </a:t>
            </a: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народные сказки –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как средство развития 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монологической речи у детей</a:t>
            </a:r>
          </a:p>
          <a:p>
            <a:pPr algn="ctr">
              <a:defRPr/>
            </a:pPr>
            <a:r>
              <a:rPr lang="ru-RU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2593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5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b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2174" y="916992"/>
            <a:ext cx="8535863" cy="5536344"/>
          </a:xfrm>
        </p:spPr>
        <p:txBody>
          <a:bodyPr/>
          <a:lstStyle/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организационно – теоретический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Анализ и выявление проблемы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-Выработка экспериментального проекта  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этап- конструктивный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экспериментальная работа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комплексный мониторинг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-коррекция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с учётом инициации детей и родителей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контрольно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обобщающий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обработка результатов экспериментальной работы</a:t>
            </a:r>
          </a:p>
          <a:p>
            <a:pPr marL="46037" indent="0" algn="just" eaLnBrk="1" hangingPunct="1">
              <a:lnSpc>
                <a:spcPct val="80000"/>
              </a:lnSpc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разработка пакета документов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6037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32656"/>
            <a:ext cx="8463855" cy="102465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b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28625" y="1052737"/>
            <a:ext cx="8535863" cy="46910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Изучение научно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педогогической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литературы по теме;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Предварительный мониторинг;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Разработка плана реализации проекта;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Собственно экспериментальная работа;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Проведение мониторинга и коррекция проекта;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Разработка методических рекомендаций по развитию связной речи детей 5-6 лет;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8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Предполагаемые результаты</a:t>
            </a:r>
            <a:endParaRPr lang="ru-RU" dirty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611188" y="548680"/>
            <a:ext cx="81327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Мы предполагаем, что при заинтересованности всех участников речевого развития ребёнка и   создания комфортных условий, уровень речевого развития детей старшего дошкольного возраста повышается.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573463"/>
            <a:ext cx="38369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4209256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1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7488832" cy="149976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Критерии оценки ожидаемых результатов</a:t>
            </a:r>
            <a:endParaRPr lang="ru-RU" sz="3600" dirty="0"/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3563888" y="1844824"/>
            <a:ext cx="5400600" cy="4608364"/>
          </a:xfrm>
        </p:spPr>
        <p:txBody>
          <a:bodyPr/>
          <a:lstStyle/>
          <a:p>
            <a:pPr marL="46037" indent="0" eaLnBrk="1" hangingPunct="1">
              <a:buNone/>
            </a:pPr>
            <a:r>
              <a:rPr lang="ru-RU" b="1" dirty="0" smtClean="0"/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чёткое произношение всех звуков родного языка,</a:t>
            </a:r>
          </a:p>
          <a:p>
            <a:pPr marL="46037" indent="0" eaLnBrk="1" hangingPunct="1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 обогащение словарного запаса;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умение связно высказывать и аргументировать свои мысли;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повышение творческой  активности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4341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205038"/>
            <a:ext cx="3008313" cy="3921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240360" cy="41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024657"/>
          </a:xfrm>
        </p:spPr>
        <p:txBody>
          <a:bodyPr/>
          <a:lstStyle/>
          <a:p>
            <a:pPr marL="0" indent="0" algn="ctr">
              <a:buNone/>
            </a:pPr>
            <a:r>
              <a:rPr lang="sah-RU" sz="2800" dirty="0" smtClean="0">
                <a:latin typeface="Times New Roman" pitchFamily="18" charset="0"/>
                <a:cs typeface="Times New Roman" pitchFamily="18" charset="0"/>
              </a:rPr>
              <a:t>Анализ пересказов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07 октября 2013 г.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пятибальной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шкале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9080972"/>
              </p:ext>
            </p:extLst>
          </p:nvPr>
        </p:nvGraphicFramePr>
        <p:xfrm>
          <a:off x="428625" y="1357313"/>
          <a:ext cx="8535988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8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024657"/>
          </a:xfrm>
        </p:spPr>
        <p:txBody>
          <a:bodyPr/>
          <a:lstStyle/>
          <a:p>
            <a:pPr marL="0" indent="0" algn="ctr">
              <a:buNone/>
            </a:pPr>
            <a:r>
              <a:rPr lang="sah-RU" sz="2800" dirty="0">
                <a:latin typeface="Times New Roman" pitchFamily="18" charset="0"/>
                <a:cs typeface="Times New Roman" pitchFamily="18" charset="0"/>
              </a:rPr>
              <a:t>Анализ пересказов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мая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2013 г.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пятибальной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шкале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1458323"/>
              </p:ext>
            </p:extLst>
          </p:nvPr>
        </p:nvGraphicFramePr>
        <p:xfrm>
          <a:off x="428625" y="1357313"/>
          <a:ext cx="8535988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5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60649"/>
            <a:ext cx="8286750" cy="1099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12968" cy="6023000"/>
          </a:xfrm>
        </p:spPr>
        <p:txBody>
          <a:bodyPr/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Роль сказок в развитии детей среднего возраста трудно переоценить. Сказка способствует становлению мировоззрения ребенка и знакомит детей с простейшей моделью мироустройства, обогащает предметный и социальный опыт малыша, способствует развитию комбинаторной способности ума. Одним словом, самое главное, сказки позволяют детям испытать себя на храбрость и стойкость, осознать добро и зло, выработать свой собственный стиль поведения в той или иной ситуации.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Сказка является неотъемлемым элементом в воспитании детей. Она на доступном языке учит детей жизни, рассказывает о добре и зле. Дети легче понимают сказку, чем пресную взрослую речь. Поэтому если взрослые хотят помочь объяснить что-то ребёнку, поддержать его, придётся вспомнить язык детства – сказку. Читая и рассказывая сказки, мы развиваем внутренний мир ребёнка. Дети, которым с раннего детства читались сказки, быстрее начинают говорить правильно выражаясь. Сказка помогает формировать основы поведения и общения. Роль детских сказок развивать фантазию и воображение ребёнка, а так же его творческий потенциал.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Сказки преподносят детям поэтический и многогранный образ своих героев, оставляя при этом простор воображению. 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Сказка, ее композиция, яркое противопоставление добра и зла, фантастические и определенные по своей нравственной сути образы, выразительный язык, динамика событий, особые причинно-следственные связи и явления, доступные пониманию дошкольника, - все это делает сказку особенно интересной и волнующей для детей, незаменимым инструментом формирования нравственно здоровой личности ребенка.</a:t>
            </a:r>
          </a:p>
          <a:p>
            <a:pPr marL="46037" indent="0" algn="just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504056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4000" i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4" descr="DSCN2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2656"/>
            <a:ext cx="8496300" cy="61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1000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58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A4040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7" y="1692080"/>
            <a:ext cx="1223907" cy="118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1" y="2733889"/>
            <a:ext cx="1362401" cy="14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SCN21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" y="4084902"/>
            <a:ext cx="1425506" cy="10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DSCN216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" y="5098427"/>
            <a:ext cx="1405722" cy="10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SCN218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52" y="507076"/>
            <a:ext cx="1324585" cy="9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52" y="1579080"/>
            <a:ext cx="1216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100033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2" y="2924175"/>
            <a:ext cx="1368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005263"/>
            <a:ext cx="136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11738"/>
            <a:ext cx="14414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428624" y="332656"/>
            <a:ext cx="8535863" cy="86409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социокультурной ситуации</a:t>
            </a:r>
            <a:b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964488" cy="5950992"/>
          </a:xfrm>
        </p:spPr>
        <p:txBody>
          <a:bodyPr/>
          <a:lstStyle/>
          <a:p>
            <a:pPr marL="254000" indent="-254000" algn="just" eaLnBrk="1" hangingPunct="1">
              <a:lnSpc>
                <a:spcPct val="80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Работа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проводилась в Верхневилюйском улусе в с. Верхневилюйск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«ЦРР –детский сад 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Үрүйэчээн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якутскоязычными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детьми старшего дошкольного возраста  </a:t>
            </a:r>
          </a:p>
          <a:p>
            <a:pPr marL="254000" indent="-254000" algn="just" eaLnBrk="1" hangingPunct="1">
              <a:lnSpc>
                <a:spcPct val="80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При проведении обследования  общего развития речи детей 5 -6 лет в начале года была выявлена группа детей с  недоразвитием связной речи. А анализ результатов обследования предыдущих двух лет выявил снижение уровня развития связной монологической речи. В поисках эффективного метода работы мы остановили свой выбор на  народных сказках. Ведь сказка не только даёт дошкольнику необходимые знания, умения и навыки, но и способствует его развитию, как личность. В процессе работы со сказкой раскрывается, развивается творческая сущность ребёнка. Мы считаем, что сказка – это прекрасное средство  создания всех условий для полноценного и успешного развития ребёнка. Передовые педагоги и психологи, такие как, Левина Л,Е.,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А.Р., Леонтьев А.Н.. Волков Г.Н., Зимняя И.А., Ушинский К.Д., всегда были высокого мнения о воспитательном и образовательном значении народных сказок и указывали на необходимость их широкого  использования в педагогической работе. В течении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учебного года  для развития связной речи детей 5-6 лет была проведена опытно – экспериментальная работа по теме   «Якутские народные сказки как средство развития монологической речи детей старшего дошкольного возраста».  </a:t>
            </a:r>
          </a:p>
          <a:p>
            <a:pPr marL="254000" indent="-254000" algn="just" eaLnBrk="1" hangingPunct="1">
              <a:lnSpc>
                <a:spcPct val="80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Сначала были подобраны сказки, соответствующие возрасту воспитанника и системе годичного цикла Учения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4000" indent="-254000" algn="just" eaLnBrk="1" hangingPunct="1">
              <a:lnSpc>
                <a:spcPct val="80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Затем выяснили,  какое место в  рейтинге любимых сказок родителей, детей, педагогов занимает та или иная сказка (по рейтингу).</a:t>
            </a:r>
          </a:p>
          <a:p>
            <a:pPr marL="254000" indent="-254000" algn="just" eaLnBrk="1" hangingPunct="1">
              <a:lnSpc>
                <a:spcPct val="80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Список отобранных сказок был скорректирован с учетом цели  и задачи   работы и годичного цикла Учения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ru-RU" sz="1400" dirty="0" err="1">
                <a:latin typeface="Arial Black" pitchFamily="34" charset="0"/>
              </a:rPr>
              <a:t>ыы</a:t>
            </a:r>
            <a:r>
              <a:rPr lang="ru-RU" sz="1400" dirty="0">
                <a:latin typeface="Arial Black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28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03850" y="47667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5650" y="1628800"/>
            <a:ext cx="8208912" cy="4032448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ru-RU" dirty="0"/>
              <a:t>В настоящее время дети с малых лет приобщаются к телевидению, компьютерным играм, интернету. Все меньше и реже обращают внимание на литературные произведения. Мало или совсем нет домашнего чтения, родители не заинтересованы тем, чтобы помочь ребенку лучше и правильно развивать и осваивать речь, развивать детское воображение, воспитывать взаимоотношение между детьми и взрослыми через чтение сказок.</a:t>
            </a:r>
          </a:p>
          <a:p>
            <a:pPr algn="just"/>
            <a:r>
              <a:rPr lang="ru-RU" dirty="0" smtClean="0"/>
              <a:t>Сказка является </a:t>
            </a:r>
            <a:r>
              <a:rPr lang="ru-RU" dirty="0"/>
              <a:t>основным и самым понятным видом литературного произведения в дошкольном возрасте, поэтому велико ее значение в развитии детской фантазии, способности к воображению, в обогащении речи ребенка, в развитии его эмоциональной жизни, в помощи преодолеть трудности которые свойственны развитию личности. Слушая сказку, дети внутренне рисуют себе картины, образы, что способствует развитию </a:t>
            </a:r>
            <a:r>
              <a:rPr lang="ru-RU" dirty="0" smtClean="0"/>
              <a:t>фантазии и развитию устной монологической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546" y="548680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</a:t>
            </a:r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эксперимента: 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625" y="3429000"/>
            <a:ext cx="8258175" cy="3024336"/>
          </a:xfrm>
        </p:spPr>
        <p:txBody>
          <a:bodyPr rtlCol="0">
            <a:normAutofit lnSpcReduction="10000"/>
          </a:bodyPr>
          <a:lstStyle/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психолого-педагогической литературы по поставленной проблеме.</a:t>
            </a:r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план совместной работы с родителями по формированию интереса к сказке, к разговорному жанру.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по использованию якутских народных сказок для развития связной монологической речи детей.</a:t>
            </a:r>
          </a:p>
          <a:p>
            <a:pPr indent="-18288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Пополнить предметно развивающую среду иллюстрациями, атрибутами к сказкам.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447045"/>
            <a:ext cx="421484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44043"/>
            <a:ext cx="2237372" cy="21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4"/>
          <p:cNvSpPr>
            <a:spLocks noChangeArrowheads="1"/>
          </p:cNvSpPr>
          <p:nvPr/>
        </p:nvSpPr>
        <p:spPr bwMode="auto">
          <a:xfrm>
            <a:off x="538664" y="1228725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влияния якутских народных сказок на развитие связной монологической речи детей    5-6 лет и использование в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4778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35917"/>
            <a:ext cx="828675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Проблематика проекта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980729"/>
            <a:ext cx="8103815" cy="5400600"/>
          </a:xfrm>
        </p:spPr>
        <p:txBody>
          <a:bodyPr/>
          <a:lstStyle/>
          <a:p>
            <a:pPr marL="46037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последние годы наблюдается резкое снижение уровня речевого развития дошкольников. Подобные отклонения, так или иначе, сказываются на последующем развитии и обучении ребенка. Одной из причин  снижения уровня речевого развития является пассивность и неосведомленность родителей в вопросах речевого развития детей. Участие родителей в речевом развитии ребенка играет колоссальную роль. Именно поэтому в работе проекта активное участие принимают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дети, педагоги и родители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037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сказка- это отличный способ для того, чтобы развивать все компоненты устной речи детей: лексической стороны, грамматического строя речи, произносительной стороны речи и связной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монологической речи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7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332657"/>
            <a:ext cx="853586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Психолого-педагогические </a:t>
            </a: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основания предлагаемой системы</a:t>
            </a:r>
            <a: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28625" y="1700808"/>
            <a:ext cx="8535863" cy="4942880"/>
          </a:xfrm>
        </p:spPr>
        <p:txBody>
          <a:bodyPr/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Методологической основой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данного исследования явились труды следующих психологов и педагогов: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К.Д.Ушинского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(«Детский мир и хрестоматия»-СПб.,1997),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Бородич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А.М. («Методика развития речи детей»-М., 1981),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М.Ф.Фомичевой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(«Воспитание у детей правильного произношения»-М.,1997),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Л.Н.Ефименковой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(«Формирование речи у дошкольников (дети с общим недоразвитием речи)-М.,1981),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В.С.Илларионовой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(«Тыл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сайдыытыгар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уопсай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хаалыылаах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ођону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иитии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көннөрөн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программата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»-ДЬ.,: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Бичик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1995),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Урунтаева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Г.А. («Психология дошкольника»-М.,2000)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Фесюкова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Л. («Воспитание сказкой»-Х.1997)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6" y="398041"/>
            <a:ext cx="8715374" cy="115875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 уклада детского сада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887791" cy="5014888"/>
          </a:xfrm>
        </p:spPr>
        <p:txBody>
          <a:bodyPr/>
          <a:lstStyle/>
          <a:p>
            <a:pPr marL="365125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	Участие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детей, педагогов, 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lvl="1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родителей и общественности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в образовательном процессе происходит путём инициации.</a:t>
            </a:r>
          </a:p>
          <a:p>
            <a:pPr marL="46037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Результат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деятельности всех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субьектов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в   образовательном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процессе предполагает со –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бытиё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6037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428625" y="1357313"/>
            <a:ext cx="8286750" cy="5286375"/>
          </a:xfrm>
          <a:prstGeom prst="flowChartPunchedTap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3" name="Picture 4" descr="E:\ \заставки\059.jpg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" y="0"/>
            <a:ext cx="932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5" cy="102465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структуры </a:t>
            </a:r>
            <a:b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предлагаемой системы</a:t>
            </a:r>
            <a:b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28625" y="4365625"/>
            <a:ext cx="3351287" cy="14398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46037" indent="0" algn="ctr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59724" y="1916112"/>
            <a:ext cx="2940467" cy="15128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634631" y="4365625"/>
            <a:ext cx="3095625" cy="14398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Ребёнок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012160" y="3212976"/>
            <a:ext cx="792088" cy="115264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51920" y="4994031"/>
            <a:ext cx="1681374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267744" y="3212976"/>
            <a:ext cx="1368152" cy="100811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31840" y="5700056"/>
            <a:ext cx="2664296" cy="10543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300191" y="2852936"/>
            <a:ext cx="1152129" cy="13681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331640" y="2672555"/>
            <a:ext cx="2028084" cy="169307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1206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Воздушный поток</vt:lpstr>
      <vt:lpstr>1_Воздушный поток</vt:lpstr>
      <vt:lpstr>3_Воздушный поток</vt:lpstr>
      <vt:lpstr>4_Воздушный поток</vt:lpstr>
      <vt:lpstr>6_Воздушный поток</vt:lpstr>
      <vt:lpstr>Презентация PowerPoint</vt:lpstr>
      <vt:lpstr>Презентация PowerPoint</vt:lpstr>
      <vt:lpstr>Анализ социокультурной ситуации </vt:lpstr>
      <vt:lpstr>Основная идея проекта</vt:lpstr>
      <vt:lpstr> Цель эксперимента:  </vt:lpstr>
      <vt:lpstr> Проблематика проекта</vt:lpstr>
      <vt:lpstr>Психолого-педагогические  основания предлагаемой системы </vt:lpstr>
      <vt:lpstr>Описание  уклада детского сада</vt:lpstr>
      <vt:lpstr>Описание структуры  предлагаемой системы </vt:lpstr>
      <vt:lpstr> Этапы реализации проекта </vt:lpstr>
      <vt:lpstr>Содержание образования </vt:lpstr>
      <vt:lpstr>Предполагаемые результаты</vt:lpstr>
      <vt:lpstr>Критерии оценки ожидаемых результатов</vt:lpstr>
      <vt:lpstr>Анализ пересказов от 07 октября 2013 г.  по пятибальной шкале</vt:lpstr>
      <vt:lpstr>Анализ пересказов от 15 мая 2013 г.  по пятибальной шкале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Саргылана</dc:creator>
  <cp:lastModifiedBy>Ivan</cp:lastModifiedBy>
  <cp:revision>66</cp:revision>
  <dcterms:created xsi:type="dcterms:W3CDTF">2014-06-18T05:16:32Z</dcterms:created>
  <dcterms:modified xsi:type="dcterms:W3CDTF">2015-12-03T14:50:53Z</dcterms:modified>
</cp:coreProperties>
</file>