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70" r:id="rId10"/>
    <p:sldId id="269" r:id="rId11"/>
    <p:sldId id="271" r:id="rId12"/>
    <p:sldId id="272" r:id="rId13"/>
    <p:sldId id="273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6699"/>
    <a:srgbClr val="230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2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состав детей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воспитанников детского сада: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1614097333519598"/>
          <c:y val="0.14542858122147184"/>
        </c:manualLayout>
      </c:layout>
      <c:overlay val="0"/>
    </c:title>
    <c:autoTitleDeleted val="0"/>
    <c:view3D>
      <c:rotX val="30"/>
      <c:rotY val="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568294391932251"/>
          <c:y val="0.31561239058544321"/>
          <c:w val="0.66443605625016056"/>
          <c:h val="0.50688655138946792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5.6783487732132376E-2"/>
          <c:y val="0.81452742148147061"/>
          <c:w val="0.89999989317426299"/>
          <c:h val="8.5640903631252749E-2"/>
        </c:manualLayout>
      </c:layout>
      <c:overlay val="0"/>
      <c:txPr>
        <a:bodyPr/>
        <a:lstStyle/>
        <a:p>
          <a:pPr>
            <a:defRPr sz="1400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C3AA5-AD3F-46FF-9A82-D3EB482BC7BA}" type="doc">
      <dgm:prSet loTypeId="urn:microsoft.com/office/officeart/2005/8/layout/matrix1" loCatId="matrix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F7426024-E6ED-4CC8-81D9-0B1ABF51A314}">
      <dgm:prSet phldrT="[Текст]" custT="1"/>
      <dgm:spPr/>
      <dgm:t>
        <a:bodyPr/>
        <a:lstStyle/>
        <a:p>
          <a:r>
            <a:rPr kumimoji="0" lang="ru-RU" sz="1600" b="1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Факторы, определяющие необходимость разработки содержания и технологий формирования у детей культуры межнационального общения</a:t>
          </a:r>
          <a:endParaRPr lang="ru-RU" sz="1600" b="1" dirty="0">
            <a:solidFill>
              <a:srgbClr val="002060"/>
            </a:solidFill>
          </a:endParaRPr>
        </a:p>
      </dgm:t>
    </dgm:pt>
    <dgm:pt modelId="{441B31EC-7CE8-4284-9314-D9E349490568}" type="parTrans" cxnId="{770375A1-F578-4827-BAB4-01C3FE89439B}">
      <dgm:prSet/>
      <dgm:spPr/>
      <dgm:t>
        <a:bodyPr/>
        <a:lstStyle/>
        <a:p>
          <a:endParaRPr lang="ru-RU" sz="2400"/>
        </a:p>
      </dgm:t>
    </dgm:pt>
    <dgm:pt modelId="{94D3A861-F625-425F-9C37-14998D679DBC}" type="sibTrans" cxnId="{770375A1-F578-4827-BAB4-01C3FE89439B}">
      <dgm:prSet/>
      <dgm:spPr/>
      <dgm:t>
        <a:bodyPr/>
        <a:lstStyle/>
        <a:p>
          <a:endParaRPr lang="ru-RU" sz="2400"/>
        </a:p>
      </dgm:t>
    </dgm:pt>
    <dgm:pt modelId="{96E008E4-A658-4978-AFD5-72ABD6980FB9}">
      <dgm:prSet phldrT="[Текст]" custT="1"/>
      <dgm:spPr/>
      <dgm:t>
        <a:bodyPr/>
        <a:lstStyle/>
        <a:p>
          <a:r>
            <a:rPr kumimoji="0" lang="ru-RU" sz="2400" b="1" i="0" u="none" strike="noStrike" cap="none" normalizeH="0" baseline="0" dirty="0" err="1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Полиэтническое</a:t>
          </a:r>
          <a:r>
            <a:rPr kumimoji="0" lang="ru-RU" sz="2400" b="1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своеобразие нашего Отечества</a:t>
          </a:r>
          <a:endParaRPr lang="ru-RU" sz="2400" b="1" dirty="0"/>
        </a:p>
      </dgm:t>
    </dgm:pt>
    <dgm:pt modelId="{CEB7796C-647B-40FA-B7F0-444D41434532}" type="parTrans" cxnId="{1443B6AA-8D49-4BDD-88EB-9CE221CDD0F9}">
      <dgm:prSet/>
      <dgm:spPr/>
      <dgm:t>
        <a:bodyPr/>
        <a:lstStyle/>
        <a:p>
          <a:endParaRPr lang="ru-RU" sz="2400"/>
        </a:p>
      </dgm:t>
    </dgm:pt>
    <dgm:pt modelId="{292AC29A-5980-4C63-B286-CD4B307E5BBC}" type="sibTrans" cxnId="{1443B6AA-8D49-4BDD-88EB-9CE221CDD0F9}">
      <dgm:prSet/>
      <dgm:spPr/>
      <dgm:t>
        <a:bodyPr/>
        <a:lstStyle/>
        <a:p>
          <a:endParaRPr lang="ru-RU" sz="2400"/>
        </a:p>
      </dgm:t>
    </dgm:pt>
    <dgm:pt modelId="{70D54788-EB85-45FA-8D73-8E6B2024141D}">
      <dgm:prSet phldrT="[Текст]" custT="1"/>
      <dgm:spPr/>
      <dgm:t>
        <a:bodyPr/>
        <a:lstStyle/>
        <a:p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Нестабильность межнациональных отношений</a:t>
          </a:r>
          <a:endParaRPr lang="ru-RU" sz="2400" b="1" dirty="0">
            <a:solidFill>
              <a:schemeClr val="bg1"/>
            </a:solidFill>
          </a:endParaRPr>
        </a:p>
      </dgm:t>
    </dgm:pt>
    <dgm:pt modelId="{00A7CF92-86AD-4CE2-BA05-6B2B39A9384D}" type="parTrans" cxnId="{35272593-914B-4B1B-87E1-B7560E663ACE}">
      <dgm:prSet/>
      <dgm:spPr/>
      <dgm:t>
        <a:bodyPr/>
        <a:lstStyle/>
        <a:p>
          <a:endParaRPr lang="ru-RU" sz="2400"/>
        </a:p>
      </dgm:t>
    </dgm:pt>
    <dgm:pt modelId="{219577CC-DB30-49B0-BB46-92416028086C}" type="sibTrans" cxnId="{35272593-914B-4B1B-87E1-B7560E663ACE}">
      <dgm:prSet/>
      <dgm:spPr/>
      <dgm:t>
        <a:bodyPr/>
        <a:lstStyle/>
        <a:p>
          <a:endParaRPr lang="ru-RU" sz="2400"/>
        </a:p>
      </dgm:t>
    </dgm:pt>
    <dgm:pt modelId="{7250CD84-2452-43C9-AF21-B776B272ACB6}">
      <dgm:prSet phldrT="[Текст]" phldr="1"/>
      <dgm:spPr/>
      <dgm:t>
        <a:bodyPr/>
        <a:lstStyle/>
        <a:p>
          <a:endParaRPr lang="ru-RU" sz="2400"/>
        </a:p>
      </dgm:t>
    </dgm:pt>
    <dgm:pt modelId="{46952579-8E60-4F2C-AF05-2DBBD7F6E4E6}" type="parTrans" cxnId="{187BA9CD-876B-4A6E-A0EC-D8029EF69CFE}">
      <dgm:prSet/>
      <dgm:spPr/>
      <dgm:t>
        <a:bodyPr/>
        <a:lstStyle/>
        <a:p>
          <a:endParaRPr lang="ru-RU" sz="2400"/>
        </a:p>
      </dgm:t>
    </dgm:pt>
    <dgm:pt modelId="{21C08EE4-97C0-439A-8AD1-806E595E5E1C}" type="sibTrans" cxnId="{187BA9CD-876B-4A6E-A0EC-D8029EF69CFE}">
      <dgm:prSet/>
      <dgm:spPr/>
      <dgm:t>
        <a:bodyPr/>
        <a:lstStyle/>
        <a:p>
          <a:endParaRPr lang="ru-RU" sz="2400"/>
        </a:p>
      </dgm:t>
    </dgm:pt>
    <dgm:pt modelId="{205CADA0-3B53-4D01-9E1B-7A1E0A6C8704}">
      <dgm:prSet phldrT="[Текст]" phldr="1"/>
      <dgm:spPr/>
      <dgm:t>
        <a:bodyPr/>
        <a:lstStyle/>
        <a:p>
          <a:endParaRPr lang="ru-RU" sz="2400"/>
        </a:p>
      </dgm:t>
    </dgm:pt>
    <dgm:pt modelId="{EED47BFE-356E-485D-A6C6-8EDAE6B913A6}" type="parTrans" cxnId="{D5416D01-AF39-4E64-9FB4-35247C342EAA}">
      <dgm:prSet/>
      <dgm:spPr/>
      <dgm:t>
        <a:bodyPr/>
        <a:lstStyle/>
        <a:p>
          <a:endParaRPr lang="ru-RU" sz="2400"/>
        </a:p>
      </dgm:t>
    </dgm:pt>
    <dgm:pt modelId="{4388351B-2D28-46BC-9757-3919166C2965}" type="sibTrans" cxnId="{D5416D01-AF39-4E64-9FB4-35247C342EAA}">
      <dgm:prSet/>
      <dgm:spPr/>
      <dgm:t>
        <a:bodyPr/>
        <a:lstStyle/>
        <a:p>
          <a:endParaRPr lang="ru-RU" sz="2400"/>
        </a:p>
      </dgm:t>
    </dgm:pt>
    <dgm:pt modelId="{3389F8AE-2F79-4975-8A94-FA0122381112}">
      <dgm:prSet custT="1"/>
      <dgm:spPr/>
      <dgm:t>
        <a:bodyPr/>
        <a:lstStyle/>
        <a:p>
          <a:r>
            <a:rPr kumimoji="0" lang="ru-RU" sz="2400" b="1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Рост национального самосознания</a:t>
          </a:r>
          <a:endParaRPr lang="ru-RU" sz="2400" b="1" dirty="0"/>
        </a:p>
      </dgm:t>
    </dgm:pt>
    <dgm:pt modelId="{21D9E69F-42CF-420D-954A-01827F42B65E}" type="parTrans" cxnId="{42C7EA77-E42D-468D-A9C5-12F11D7ECBCA}">
      <dgm:prSet/>
      <dgm:spPr/>
      <dgm:t>
        <a:bodyPr/>
        <a:lstStyle/>
        <a:p>
          <a:endParaRPr lang="ru-RU" sz="2400"/>
        </a:p>
      </dgm:t>
    </dgm:pt>
    <dgm:pt modelId="{019901BB-D651-4786-8D30-B5411D0327FE}" type="sibTrans" cxnId="{42C7EA77-E42D-468D-A9C5-12F11D7ECBCA}">
      <dgm:prSet/>
      <dgm:spPr/>
      <dgm:t>
        <a:bodyPr/>
        <a:lstStyle/>
        <a:p>
          <a:endParaRPr lang="ru-RU" sz="2400"/>
        </a:p>
      </dgm:t>
    </dgm:pt>
    <dgm:pt modelId="{5199381C-1E79-4763-A338-776687C66C51}">
      <dgm:prSet custT="1"/>
      <dgm:spPr/>
      <dgm:t>
        <a:bodyPr/>
        <a:lstStyle/>
        <a:p>
          <a:pPr rtl="0"/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Гуманизация педагогического процесса </a:t>
          </a:r>
          <a:endParaRPr lang="ru-RU" sz="2400" b="1" dirty="0">
            <a:solidFill>
              <a:schemeClr val="bg1"/>
            </a:solidFill>
          </a:endParaRPr>
        </a:p>
      </dgm:t>
    </dgm:pt>
    <dgm:pt modelId="{EE6992B9-9946-4566-BE99-F6750B01536D}" type="parTrans" cxnId="{B5BD98CB-14BF-4640-9724-C1A85131E49F}">
      <dgm:prSet/>
      <dgm:spPr/>
      <dgm:t>
        <a:bodyPr/>
        <a:lstStyle/>
        <a:p>
          <a:endParaRPr lang="ru-RU" sz="2400"/>
        </a:p>
      </dgm:t>
    </dgm:pt>
    <dgm:pt modelId="{71A6C5B5-F53B-49CA-A3E9-EDA102353398}" type="sibTrans" cxnId="{B5BD98CB-14BF-4640-9724-C1A85131E49F}">
      <dgm:prSet/>
      <dgm:spPr/>
      <dgm:t>
        <a:bodyPr/>
        <a:lstStyle/>
        <a:p>
          <a:endParaRPr lang="ru-RU" sz="2400"/>
        </a:p>
      </dgm:t>
    </dgm:pt>
    <dgm:pt modelId="{F9264095-FAED-4460-9650-679A88C1F756}" type="pres">
      <dgm:prSet presAssocID="{629C3AA5-AD3F-46FF-9A82-D3EB482BC7B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70549-FF21-4696-83C2-AB4FA296323E}" type="pres">
      <dgm:prSet presAssocID="{629C3AA5-AD3F-46FF-9A82-D3EB482BC7BA}" presName="matrix" presStyleCnt="0"/>
      <dgm:spPr/>
    </dgm:pt>
    <dgm:pt modelId="{848E8813-45AD-4A71-A91C-6021E94E2752}" type="pres">
      <dgm:prSet presAssocID="{629C3AA5-AD3F-46FF-9A82-D3EB482BC7BA}" presName="tile1" presStyleLbl="node1" presStyleIdx="0" presStyleCnt="4"/>
      <dgm:spPr/>
      <dgm:t>
        <a:bodyPr/>
        <a:lstStyle/>
        <a:p>
          <a:endParaRPr lang="ru-RU"/>
        </a:p>
      </dgm:t>
    </dgm:pt>
    <dgm:pt modelId="{DBCABC98-880C-44F3-9466-EA1A3AE2B82F}" type="pres">
      <dgm:prSet presAssocID="{629C3AA5-AD3F-46FF-9A82-D3EB482BC7B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9E888-C990-4985-9637-880613345F6C}" type="pres">
      <dgm:prSet presAssocID="{629C3AA5-AD3F-46FF-9A82-D3EB482BC7BA}" presName="tile2" presStyleLbl="node1" presStyleIdx="1" presStyleCnt="4"/>
      <dgm:spPr/>
      <dgm:t>
        <a:bodyPr/>
        <a:lstStyle/>
        <a:p>
          <a:endParaRPr lang="ru-RU"/>
        </a:p>
      </dgm:t>
    </dgm:pt>
    <dgm:pt modelId="{F6662F76-04BA-4BE9-B401-D06D44F19EC7}" type="pres">
      <dgm:prSet presAssocID="{629C3AA5-AD3F-46FF-9A82-D3EB482BC7B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0AAB6-98C0-4DE5-9543-BF72F0D6732B}" type="pres">
      <dgm:prSet presAssocID="{629C3AA5-AD3F-46FF-9A82-D3EB482BC7BA}" presName="tile3" presStyleLbl="node1" presStyleIdx="2" presStyleCnt="4"/>
      <dgm:spPr/>
      <dgm:t>
        <a:bodyPr/>
        <a:lstStyle/>
        <a:p>
          <a:endParaRPr lang="ru-RU"/>
        </a:p>
      </dgm:t>
    </dgm:pt>
    <dgm:pt modelId="{5C525BD3-691C-475D-82E0-C7F8A261FDC2}" type="pres">
      <dgm:prSet presAssocID="{629C3AA5-AD3F-46FF-9A82-D3EB482BC7B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CA362-E821-4728-A3B8-D24AE01E6A11}" type="pres">
      <dgm:prSet presAssocID="{629C3AA5-AD3F-46FF-9A82-D3EB482BC7BA}" presName="tile4" presStyleLbl="node1" presStyleIdx="3" presStyleCnt="4"/>
      <dgm:spPr/>
      <dgm:t>
        <a:bodyPr/>
        <a:lstStyle/>
        <a:p>
          <a:endParaRPr lang="ru-RU"/>
        </a:p>
      </dgm:t>
    </dgm:pt>
    <dgm:pt modelId="{4EC0196E-C111-4B6F-A94E-DFEE5A7BDE88}" type="pres">
      <dgm:prSet presAssocID="{629C3AA5-AD3F-46FF-9A82-D3EB482BC7B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7622C-D5B8-48F4-A167-6429822F3BFD}" type="pres">
      <dgm:prSet presAssocID="{629C3AA5-AD3F-46FF-9A82-D3EB482BC7BA}" presName="centerTile" presStyleLbl="fgShp" presStyleIdx="0" presStyleCnt="1" custScaleX="160086" custScaleY="15592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87BA9CD-876B-4A6E-A0EC-D8029EF69CFE}" srcId="{F7426024-E6ED-4CC8-81D9-0B1ABF51A314}" destId="{7250CD84-2452-43C9-AF21-B776B272ACB6}" srcOrd="4" destOrd="0" parTransId="{46952579-8E60-4F2C-AF05-2DBBD7F6E4E6}" sibTransId="{21C08EE4-97C0-439A-8AD1-806E595E5E1C}"/>
    <dgm:cxn modelId="{D5D9A2C4-7EC4-44DC-AA72-437945D02A01}" type="presOf" srcId="{3389F8AE-2F79-4975-8A94-FA0122381112}" destId="{4EC0196E-C111-4B6F-A94E-DFEE5A7BDE88}" srcOrd="1" destOrd="0" presId="urn:microsoft.com/office/officeart/2005/8/layout/matrix1"/>
    <dgm:cxn modelId="{D5416D01-AF39-4E64-9FB4-35247C342EAA}" srcId="{F7426024-E6ED-4CC8-81D9-0B1ABF51A314}" destId="{205CADA0-3B53-4D01-9E1B-7A1E0A6C8704}" srcOrd="5" destOrd="0" parTransId="{EED47BFE-356E-485D-A6C6-8EDAE6B913A6}" sibTransId="{4388351B-2D28-46BC-9757-3919166C2965}"/>
    <dgm:cxn modelId="{35272593-914B-4B1B-87E1-B7560E663ACE}" srcId="{F7426024-E6ED-4CC8-81D9-0B1ABF51A314}" destId="{70D54788-EB85-45FA-8D73-8E6B2024141D}" srcOrd="1" destOrd="0" parTransId="{00A7CF92-86AD-4CE2-BA05-6B2B39A9384D}" sibTransId="{219577CC-DB30-49B0-BB46-92416028086C}"/>
    <dgm:cxn modelId="{6C0E6022-9BF5-449F-8985-995DC2582DCB}" type="presOf" srcId="{629C3AA5-AD3F-46FF-9A82-D3EB482BC7BA}" destId="{F9264095-FAED-4460-9650-679A88C1F756}" srcOrd="0" destOrd="0" presId="urn:microsoft.com/office/officeart/2005/8/layout/matrix1"/>
    <dgm:cxn modelId="{B5BD98CB-14BF-4640-9724-C1A85131E49F}" srcId="{F7426024-E6ED-4CC8-81D9-0B1ABF51A314}" destId="{5199381C-1E79-4763-A338-776687C66C51}" srcOrd="2" destOrd="0" parTransId="{EE6992B9-9946-4566-BE99-F6750B01536D}" sibTransId="{71A6C5B5-F53B-49CA-A3E9-EDA102353398}"/>
    <dgm:cxn modelId="{0A812957-19CC-4679-9A5B-75F6E57C3AD2}" type="presOf" srcId="{F7426024-E6ED-4CC8-81D9-0B1ABF51A314}" destId="{AE67622C-D5B8-48F4-A167-6429822F3BFD}" srcOrd="0" destOrd="0" presId="urn:microsoft.com/office/officeart/2005/8/layout/matrix1"/>
    <dgm:cxn modelId="{F421FC64-86BE-47DD-8154-9A21F8853FB0}" type="presOf" srcId="{70D54788-EB85-45FA-8D73-8E6B2024141D}" destId="{F6662F76-04BA-4BE9-B401-D06D44F19EC7}" srcOrd="1" destOrd="0" presId="urn:microsoft.com/office/officeart/2005/8/layout/matrix1"/>
    <dgm:cxn modelId="{835D0BD6-33B1-441A-A9FA-0E228FEA49E0}" type="presOf" srcId="{5199381C-1E79-4763-A338-776687C66C51}" destId="{5C525BD3-691C-475D-82E0-C7F8A261FDC2}" srcOrd="1" destOrd="0" presId="urn:microsoft.com/office/officeart/2005/8/layout/matrix1"/>
    <dgm:cxn modelId="{297A3B69-C30C-41FB-8D00-7E75FBDD9FD2}" type="presOf" srcId="{5199381C-1E79-4763-A338-776687C66C51}" destId="{0880AAB6-98C0-4DE5-9543-BF72F0D6732B}" srcOrd="0" destOrd="0" presId="urn:microsoft.com/office/officeart/2005/8/layout/matrix1"/>
    <dgm:cxn modelId="{98362E89-F8F9-46DC-82BD-A35422058175}" type="presOf" srcId="{3389F8AE-2F79-4975-8A94-FA0122381112}" destId="{DBDCA362-E821-4728-A3B8-D24AE01E6A11}" srcOrd="0" destOrd="0" presId="urn:microsoft.com/office/officeart/2005/8/layout/matrix1"/>
    <dgm:cxn modelId="{1443B6AA-8D49-4BDD-88EB-9CE221CDD0F9}" srcId="{F7426024-E6ED-4CC8-81D9-0B1ABF51A314}" destId="{96E008E4-A658-4978-AFD5-72ABD6980FB9}" srcOrd="0" destOrd="0" parTransId="{CEB7796C-647B-40FA-B7F0-444D41434532}" sibTransId="{292AC29A-5980-4C63-B286-CD4B307E5BBC}"/>
    <dgm:cxn modelId="{F7094B6A-D5A2-4B2D-B754-2708B5A548CE}" type="presOf" srcId="{96E008E4-A658-4978-AFD5-72ABD6980FB9}" destId="{DBCABC98-880C-44F3-9466-EA1A3AE2B82F}" srcOrd="1" destOrd="0" presId="urn:microsoft.com/office/officeart/2005/8/layout/matrix1"/>
    <dgm:cxn modelId="{17AE8DA0-A097-478D-8830-485DCCB1D86C}" type="presOf" srcId="{70D54788-EB85-45FA-8D73-8E6B2024141D}" destId="{A019E888-C990-4985-9637-880613345F6C}" srcOrd="0" destOrd="0" presId="urn:microsoft.com/office/officeart/2005/8/layout/matrix1"/>
    <dgm:cxn modelId="{42C7EA77-E42D-468D-A9C5-12F11D7ECBCA}" srcId="{F7426024-E6ED-4CC8-81D9-0B1ABF51A314}" destId="{3389F8AE-2F79-4975-8A94-FA0122381112}" srcOrd="3" destOrd="0" parTransId="{21D9E69F-42CF-420D-954A-01827F42B65E}" sibTransId="{019901BB-D651-4786-8D30-B5411D0327FE}"/>
    <dgm:cxn modelId="{438A1857-CC48-4494-A1DE-98E81FFD4CFC}" type="presOf" srcId="{96E008E4-A658-4978-AFD5-72ABD6980FB9}" destId="{848E8813-45AD-4A71-A91C-6021E94E2752}" srcOrd="0" destOrd="0" presId="urn:microsoft.com/office/officeart/2005/8/layout/matrix1"/>
    <dgm:cxn modelId="{770375A1-F578-4827-BAB4-01C3FE89439B}" srcId="{629C3AA5-AD3F-46FF-9A82-D3EB482BC7BA}" destId="{F7426024-E6ED-4CC8-81D9-0B1ABF51A314}" srcOrd="0" destOrd="0" parTransId="{441B31EC-7CE8-4284-9314-D9E349490568}" sibTransId="{94D3A861-F625-425F-9C37-14998D679DBC}"/>
    <dgm:cxn modelId="{DF401816-098D-429C-82D6-CC8C54AEA67E}" type="presParOf" srcId="{F9264095-FAED-4460-9650-679A88C1F756}" destId="{0F570549-FF21-4696-83C2-AB4FA296323E}" srcOrd="0" destOrd="0" presId="urn:microsoft.com/office/officeart/2005/8/layout/matrix1"/>
    <dgm:cxn modelId="{9C77A062-912E-450A-B30F-64D427D85454}" type="presParOf" srcId="{0F570549-FF21-4696-83C2-AB4FA296323E}" destId="{848E8813-45AD-4A71-A91C-6021E94E2752}" srcOrd="0" destOrd="0" presId="urn:microsoft.com/office/officeart/2005/8/layout/matrix1"/>
    <dgm:cxn modelId="{118CE70D-FB78-4196-B1F4-C83C798BED67}" type="presParOf" srcId="{0F570549-FF21-4696-83C2-AB4FA296323E}" destId="{DBCABC98-880C-44F3-9466-EA1A3AE2B82F}" srcOrd="1" destOrd="0" presId="urn:microsoft.com/office/officeart/2005/8/layout/matrix1"/>
    <dgm:cxn modelId="{76ACBDCA-1175-4A6A-90A7-FD5C1A1FEFEC}" type="presParOf" srcId="{0F570549-FF21-4696-83C2-AB4FA296323E}" destId="{A019E888-C990-4985-9637-880613345F6C}" srcOrd="2" destOrd="0" presId="urn:microsoft.com/office/officeart/2005/8/layout/matrix1"/>
    <dgm:cxn modelId="{595AB75B-D523-4753-95CA-03470913D608}" type="presParOf" srcId="{0F570549-FF21-4696-83C2-AB4FA296323E}" destId="{F6662F76-04BA-4BE9-B401-D06D44F19EC7}" srcOrd="3" destOrd="0" presId="urn:microsoft.com/office/officeart/2005/8/layout/matrix1"/>
    <dgm:cxn modelId="{9DFC3AD5-5B42-4041-8E08-743BD2C7F1B0}" type="presParOf" srcId="{0F570549-FF21-4696-83C2-AB4FA296323E}" destId="{0880AAB6-98C0-4DE5-9543-BF72F0D6732B}" srcOrd="4" destOrd="0" presId="urn:microsoft.com/office/officeart/2005/8/layout/matrix1"/>
    <dgm:cxn modelId="{3B95BC35-264F-4FF2-AC6B-1A97471325C9}" type="presParOf" srcId="{0F570549-FF21-4696-83C2-AB4FA296323E}" destId="{5C525BD3-691C-475D-82E0-C7F8A261FDC2}" srcOrd="5" destOrd="0" presId="urn:microsoft.com/office/officeart/2005/8/layout/matrix1"/>
    <dgm:cxn modelId="{3D8113DC-DDEE-48B2-A435-5697954D54D4}" type="presParOf" srcId="{0F570549-FF21-4696-83C2-AB4FA296323E}" destId="{DBDCA362-E821-4728-A3B8-D24AE01E6A11}" srcOrd="6" destOrd="0" presId="urn:microsoft.com/office/officeart/2005/8/layout/matrix1"/>
    <dgm:cxn modelId="{66C67CEB-93D9-427F-96AE-00FCD27D5A0A}" type="presParOf" srcId="{0F570549-FF21-4696-83C2-AB4FA296323E}" destId="{4EC0196E-C111-4B6F-A94E-DFEE5A7BDE88}" srcOrd="7" destOrd="0" presId="urn:microsoft.com/office/officeart/2005/8/layout/matrix1"/>
    <dgm:cxn modelId="{FBC5981E-2B81-43F8-8613-0102452D5503}" type="presParOf" srcId="{F9264095-FAED-4460-9650-679A88C1F756}" destId="{AE67622C-D5B8-48F4-A167-6429822F3BF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BEB352-23E1-4857-9F6C-DF46683935AD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8903D67-58BE-4444-99C5-7E237250E72C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Пути развития практики этнокультурного образования детей в условиях дошкольного учреждения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BC5339-124A-40D4-9A50-9A79C7B5C9CC}" type="parTrans" cxnId="{8E2278F7-755E-40C0-9180-E9F6A859B886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29222A-A7A1-4510-ACB7-FA1B402CF781}" type="sibTrans" cxnId="{8E2278F7-755E-40C0-9180-E9F6A859B886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BA970E-DF73-4020-A9CE-D1FE33E84D54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Усиление и углубление этнологической, этнографической и этнопсихологической подготовки педагогов, формирование их этнокультурной компетентности в системе методической работы и в процессе самообразования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F6FE88-3395-4F1A-9FE2-70774FEF43F7}" type="parTrans" cxnId="{E7783E48-6AD9-4839-A160-9652760A5ECD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27FADD-0335-475E-8458-BB992B384F8C}" type="sibTrans" cxnId="{E7783E48-6AD9-4839-A160-9652760A5ECD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B54F4-6DB4-49FA-B461-270092044C85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органической тесной связи этнокультурного воспитания дошкольников с разными видами детской деятельности (с образовательными мероприятиями познавательного характера, художественно-эстетического цикла, физкультурно-оздоровительной направленности)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15DA04-DA3E-40C4-9724-A66636C0D18C}" type="parTrans" cxnId="{7B750497-0F58-4848-8F51-96ADEC6452C0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F7C7DC-0BEC-4E3B-B857-BDB516C258FE}" type="sibTrans" cxnId="{7B750497-0F58-4848-8F51-96ADEC6452C0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6EC9E-9C1E-4E60-9A99-03AC68AAD1E4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Обогащение развивающей среды в детском саду, способствующей формированию начальной этнокультурной компетентности дошкольников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B834A6-92E6-4406-9676-94DD3C9CBE51}" type="parTrans" cxnId="{6B6D1F62-4713-4E0A-9CBD-776D7D586230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A41427-182C-4960-B757-CCBA118F37EB}" type="sibTrans" cxnId="{6B6D1F62-4713-4E0A-9CBD-776D7D586230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6C7DB2-D711-4CD5-A071-C8754340B641}">
      <dgm:prSet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Дифференцированный подход к семьям, имеющим разное отношение к проблеме поликультурного воспитания детей в дошкольном учреждении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AF9840-0008-4185-96CC-3F59A4B83D9A}" type="parTrans" cxnId="{6D14F0E5-71C3-4524-92E2-07C1F91322AF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8BF70A-0F2F-4CDB-AC8C-D98B28C9BFEC}" type="sibTrans" cxnId="{6D14F0E5-71C3-4524-92E2-07C1F91322AF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78E655-F9F5-477F-904B-EDDC70BD2100}">
      <dgm:prSet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Дальнейшее развитие социального сотрудничества: взаимодействие с музеями Ульяновска: посещение тематических интерактивных игр-занятий в интерьере музея, реализуемых в рамках социально-образовательных программ музеев; организация кружков народного промысла, которые ведут сами родители (вышивка, макраме, вязание и пр.)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1264B6-90A1-4245-80E0-E69EDB08295B}" type="parTrans" cxnId="{2D09EA6D-D8FF-4684-A78F-0224A9FD5566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40DC5-209E-4D75-8D19-526AED08F079}" type="sibTrans" cxnId="{2D09EA6D-D8FF-4684-A78F-0224A9FD5566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FC5CA3-633A-4F8C-B101-43A9FB8FB220}">
      <dgm:prSet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Обогащение дидактического и методического обеспечения процесса поликультурного образования дошкольников (мультимедийное сопровождение (фильмы в формате MPEG 2) по этнокультурному образованию дошкольников, подготовка презентаций «Банк страноведческих сведений» в формате </a:t>
          </a:r>
          <a:r>
            <a: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Power Point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т.д.)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6CC3EC-FDB0-49B8-8A79-1007F3C27FAF}" type="parTrans" cxnId="{CFC1C1D6-C955-485F-B3CF-8CED56835331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7567AE-6CDA-4646-A367-D80CD2D5164E}" type="sibTrans" cxnId="{CFC1C1D6-C955-485F-B3CF-8CED56835331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C630E1-FEAE-4D7E-AC0A-7F0A508AFB20}" type="pres">
      <dgm:prSet presAssocID="{3FBEB352-23E1-4857-9F6C-DF46683935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81A2E9-7282-4F92-A48E-53E2930A0B24}" type="pres">
      <dgm:prSet presAssocID="{B8903D67-58BE-4444-99C5-7E237250E72C}" presName="parentLin" presStyleCnt="0"/>
      <dgm:spPr/>
    </dgm:pt>
    <dgm:pt modelId="{19B92904-5282-450A-BEF3-FC82174B9B9E}" type="pres">
      <dgm:prSet presAssocID="{B8903D67-58BE-4444-99C5-7E237250E72C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AB0139FD-B784-4F2D-A414-AFC34D05994A}" type="pres">
      <dgm:prSet presAssocID="{B8903D67-58BE-4444-99C5-7E237250E72C}" presName="parentText" presStyleLbl="node1" presStyleIdx="0" presStyleCnt="7" custScaleX="141602" custScaleY="484549" custLinFactY="-35686" custLinFactNeighborX="-615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4FC1E-11DC-401F-BDB9-24C8AF849E8F}" type="pres">
      <dgm:prSet presAssocID="{B8903D67-58BE-4444-99C5-7E237250E72C}" presName="negativeSpace" presStyleCnt="0"/>
      <dgm:spPr/>
    </dgm:pt>
    <dgm:pt modelId="{0538EE49-3D83-4249-ACE3-4A476B0DA7CA}" type="pres">
      <dgm:prSet presAssocID="{B8903D67-58BE-4444-99C5-7E237250E72C}" presName="childText" presStyleLbl="conFgAcc1" presStyleIdx="0" presStyleCnt="7">
        <dgm:presLayoutVars>
          <dgm:bulletEnabled val="1"/>
        </dgm:presLayoutVars>
      </dgm:prSet>
      <dgm:spPr/>
    </dgm:pt>
    <dgm:pt modelId="{B186E801-7B20-41A9-AF9C-DF1564390BF5}" type="pres">
      <dgm:prSet presAssocID="{EF29222A-A7A1-4510-ACB7-FA1B402CF781}" presName="spaceBetweenRectangles" presStyleCnt="0"/>
      <dgm:spPr/>
    </dgm:pt>
    <dgm:pt modelId="{681DE1EC-2620-450E-9564-21F125028873}" type="pres">
      <dgm:prSet presAssocID="{127B54F4-6DB4-49FA-B461-270092044C85}" presName="parentLin" presStyleCnt="0"/>
      <dgm:spPr/>
    </dgm:pt>
    <dgm:pt modelId="{6D4443F8-3A48-475C-8740-E8BAB01170CC}" type="pres">
      <dgm:prSet presAssocID="{127B54F4-6DB4-49FA-B461-270092044C85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D61AB16E-ACA3-43BD-999F-9BB2EAB387F4}" type="pres">
      <dgm:prSet presAssocID="{127B54F4-6DB4-49FA-B461-270092044C85}" presName="parentText" presStyleLbl="node1" presStyleIdx="1" presStyleCnt="7" custScaleX="140140" custScaleY="492858" custLinFactX="2445" custLinFactNeighborX="100000" custLinFactNeighborY="-8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FB7B4-8D9D-4288-9031-316974CD9B1F}" type="pres">
      <dgm:prSet presAssocID="{127B54F4-6DB4-49FA-B461-270092044C85}" presName="negativeSpace" presStyleCnt="0"/>
      <dgm:spPr/>
    </dgm:pt>
    <dgm:pt modelId="{1162D67A-8C9C-4FBB-8745-1C846EEA433B}" type="pres">
      <dgm:prSet presAssocID="{127B54F4-6DB4-49FA-B461-270092044C85}" presName="childText" presStyleLbl="conFgAcc1" presStyleIdx="1" presStyleCnt="7">
        <dgm:presLayoutVars>
          <dgm:bulletEnabled val="1"/>
        </dgm:presLayoutVars>
      </dgm:prSet>
      <dgm:spPr/>
    </dgm:pt>
    <dgm:pt modelId="{086C7CB9-FE25-4B13-9347-FD24188241AE}" type="pres">
      <dgm:prSet presAssocID="{0EF7C7DC-0BEC-4E3B-B857-BDB516C258FE}" presName="spaceBetweenRectangles" presStyleCnt="0"/>
      <dgm:spPr/>
    </dgm:pt>
    <dgm:pt modelId="{5AEA3170-0C7C-4C02-9708-40826D25CF97}" type="pres">
      <dgm:prSet presAssocID="{9EBA970E-DF73-4020-A9CE-D1FE33E84D54}" presName="parentLin" presStyleCnt="0"/>
      <dgm:spPr/>
    </dgm:pt>
    <dgm:pt modelId="{4769E275-E697-4CF3-93C5-0DADA895F3D9}" type="pres">
      <dgm:prSet presAssocID="{9EBA970E-DF73-4020-A9CE-D1FE33E84D54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1342DA86-7514-4639-B6B3-CF4AE2EFDCF4}" type="pres">
      <dgm:prSet presAssocID="{9EBA970E-DF73-4020-A9CE-D1FE33E84D54}" presName="parentText" presStyleLbl="node1" presStyleIdx="2" presStyleCnt="7" custScaleX="139193" custScaleY="459696" custLinFactNeighborX="10814" custLinFactNeighborY="133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9309C-4F3D-4467-B201-5A6C5213AE33}" type="pres">
      <dgm:prSet presAssocID="{9EBA970E-DF73-4020-A9CE-D1FE33E84D54}" presName="negativeSpace" presStyleCnt="0"/>
      <dgm:spPr/>
    </dgm:pt>
    <dgm:pt modelId="{F2D7ADEF-60F0-431F-BB21-A81B107997C0}" type="pres">
      <dgm:prSet presAssocID="{9EBA970E-DF73-4020-A9CE-D1FE33E84D54}" presName="childText" presStyleLbl="conFgAcc1" presStyleIdx="2" presStyleCnt="7" custLinFactNeighborY="-8946">
        <dgm:presLayoutVars>
          <dgm:bulletEnabled val="1"/>
        </dgm:presLayoutVars>
      </dgm:prSet>
      <dgm:spPr/>
    </dgm:pt>
    <dgm:pt modelId="{99090710-F145-4EEF-ADB5-1422AD52C77F}" type="pres">
      <dgm:prSet presAssocID="{6A27FADD-0335-475E-8458-BB992B384F8C}" presName="spaceBetweenRectangles" presStyleCnt="0"/>
      <dgm:spPr/>
    </dgm:pt>
    <dgm:pt modelId="{D7D7A789-5285-4907-AE52-EE07A2E49EEC}" type="pres">
      <dgm:prSet presAssocID="{7C16EC9E-9C1E-4E60-9A99-03AC68AAD1E4}" presName="parentLin" presStyleCnt="0"/>
      <dgm:spPr/>
    </dgm:pt>
    <dgm:pt modelId="{16709CA7-3A66-48C5-99B1-EEEE1A56EED3}" type="pres">
      <dgm:prSet presAssocID="{7C16EC9E-9C1E-4E60-9A99-03AC68AAD1E4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120CC18A-110F-4EBF-80B0-A0075EB782E8}" type="pres">
      <dgm:prSet presAssocID="{7C16EC9E-9C1E-4E60-9A99-03AC68AAD1E4}" presName="parentText" presStyleLbl="node1" presStyleIdx="3" presStyleCnt="7" custScaleX="137646" custScaleY="286706" custLinFactNeighborX="9607" custLinFactNeighborY="227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A5006-E6E7-4ECE-A453-541B74257CD2}" type="pres">
      <dgm:prSet presAssocID="{7C16EC9E-9C1E-4E60-9A99-03AC68AAD1E4}" presName="negativeSpace" presStyleCnt="0"/>
      <dgm:spPr/>
    </dgm:pt>
    <dgm:pt modelId="{C553E957-DE01-4834-B104-5F7CA0B7C968}" type="pres">
      <dgm:prSet presAssocID="{7C16EC9E-9C1E-4E60-9A99-03AC68AAD1E4}" presName="childText" presStyleLbl="conFgAcc1" presStyleIdx="3" presStyleCnt="7">
        <dgm:presLayoutVars>
          <dgm:bulletEnabled val="1"/>
        </dgm:presLayoutVars>
      </dgm:prSet>
      <dgm:spPr/>
    </dgm:pt>
    <dgm:pt modelId="{79EFA0BB-09D6-4099-A0DF-2CF0B7CD63F5}" type="pres">
      <dgm:prSet presAssocID="{EFA41427-182C-4960-B757-CCBA118F37EB}" presName="spaceBetweenRectangles" presStyleCnt="0"/>
      <dgm:spPr/>
    </dgm:pt>
    <dgm:pt modelId="{B0894F40-210D-4E45-8490-B48EA3E90866}" type="pres">
      <dgm:prSet presAssocID="{EF6C7DB2-D711-4CD5-A071-C8754340B641}" presName="parentLin" presStyleCnt="0"/>
      <dgm:spPr/>
    </dgm:pt>
    <dgm:pt modelId="{8507ABCF-D9EB-4871-B221-979B84C28722}" type="pres">
      <dgm:prSet presAssocID="{EF6C7DB2-D711-4CD5-A071-C8754340B641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AE64732E-16E2-44DD-9751-318517611C78}" type="pres">
      <dgm:prSet presAssocID="{EF6C7DB2-D711-4CD5-A071-C8754340B641}" presName="parentText" presStyleLbl="node1" presStyleIdx="4" presStyleCnt="7" custScaleX="137098" custScaleY="282826" custLinFactNeighborX="9174" custLinFactNeighborY="-39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DF3BD-DE13-4569-9CEA-4FF5F538E79C}" type="pres">
      <dgm:prSet presAssocID="{EF6C7DB2-D711-4CD5-A071-C8754340B641}" presName="negativeSpace" presStyleCnt="0"/>
      <dgm:spPr/>
    </dgm:pt>
    <dgm:pt modelId="{CD94398E-35B5-4BEA-A7F1-B73CC274C8C5}" type="pres">
      <dgm:prSet presAssocID="{EF6C7DB2-D711-4CD5-A071-C8754340B641}" presName="childText" presStyleLbl="conFgAcc1" presStyleIdx="4" presStyleCnt="7">
        <dgm:presLayoutVars>
          <dgm:bulletEnabled val="1"/>
        </dgm:presLayoutVars>
      </dgm:prSet>
      <dgm:spPr/>
    </dgm:pt>
    <dgm:pt modelId="{EFFC7D2C-96D3-4732-BC3A-811E7F48BDAC}" type="pres">
      <dgm:prSet presAssocID="{7D8BF70A-0F2F-4CDB-AC8C-D98B28C9BFEC}" presName="spaceBetweenRectangles" presStyleCnt="0"/>
      <dgm:spPr/>
    </dgm:pt>
    <dgm:pt modelId="{E6858389-4A42-4959-98D2-452D1F6891FF}" type="pres">
      <dgm:prSet presAssocID="{CF78E655-F9F5-477F-904B-EDDC70BD2100}" presName="parentLin" presStyleCnt="0"/>
      <dgm:spPr/>
    </dgm:pt>
    <dgm:pt modelId="{A2C9C3FC-F5A7-4105-B1FB-D73087FEACD5}" type="pres">
      <dgm:prSet presAssocID="{CF78E655-F9F5-477F-904B-EDDC70BD2100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EFA95504-5161-48B4-967B-E372D7F61091}" type="pres">
      <dgm:prSet presAssocID="{CF78E655-F9F5-477F-904B-EDDC70BD2100}" presName="parentText" presStyleLbl="node1" presStyleIdx="5" presStyleCnt="7" custScaleX="136035" custScaleY="557358" custLinFactNeighborX="8426" custLinFactNeighborY="79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AAACF-B5AD-488D-8129-914F710810AC}" type="pres">
      <dgm:prSet presAssocID="{CF78E655-F9F5-477F-904B-EDDC70BD2100}" presName="negativeSpace" presStyleCnt="0"/>
      <dgm:spPr/>
    </dgm:pt>
    <dgm:pt modelId="{BBC701BC-ED21-4C3D-BAE1-1D4341A7094B}" type="pres">
      <dgm:prSet presAssocID="{CF78E655-F9F5-477F-904B-EDDC70BD2100}" presName="childText" presStyleLbl="conFgAcc1" presStyleIdx="5" presStyleCnt="7">
        <dgm:presLayoutVars>
          <dgm:bulletEnabled val="1"/>
        </dgm:presLayoutVars>
      </dgm:prSet>
      <dgm:spPr/>
    </dgm:pt>
    <dgm:pt modelId="{A9FC5D47-5A20-4DBB-B1AE-196F601820ED}" type="pres">
      <dgm:prSet presAssocID="{BA440DC5-209E-4D75-8D19-526AED08F079}" presName="spaceBetweenRectangles" presStyleCnt="0"/>
      <dgm:spPr/>
    </dgm:pt>
    <dgm:pt modelId="{45E71875-AC2D-40FA-99DD-B9EB9B8D5994}" type="pres">
      <dgm:prSet presAssocID="{4FFC5CA3-633A-4F8C-B101-43A9FB8FB220}" presName="parentLin" presStyleCnt="0"/>
      <dgm:spPr/>
    </dgm:pt>
    <dgm:pt modelId="{A116FA05-2C2A-48E8-A084-1F7843E3331C}" type="pres">
      <dgm:prSet presAssocID="{4FFC5CA3-633A-4F8C-B101-43A9FB8FB220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53014C7C-4C17-4182-A883-BF0DE4C2F9AB}" type="pres">
      <dgm:prSet presAssocID="{4FFC5CA3-633A-4F8C-B101-43A9FB8FB220}" presName="parentText" presStyleLbl="node1" presStyleIdx="6" presStyleCnt="7" custScaleX="142857" custScaleY="372562" custLinFactNeighborX="13541" custLinFactNeighborY="242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DECC7-8D99-4F4D-867A-40929A8E83A4}" type="pres">
      <dgm:prSet presAssocID="{4FFC5CA3-633A-4F8C-B101-43A9FB8FB220}" presName="negativeSpace" presStyleCnt="0"/>
      <dgm:spPr/>
    </dgm:pt>
    <dgm:pt modelId="{E39E3F46-E6F8-421F-9C5C-B8F60C13F7B9}" type="pres">
      <dgm:prSet presAssocID="{4FFC5CA3-633A-4F8C-B101-43A9FB8FB220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E48FDD7-CE66-4A0C-9954-ADA075D954F0}" type="presOf" srcId="{B8903D67-58BE-4444-99C5-7E237250E72C}" destId="{19B92904-5282-450A-BEF3-FC82174B9B9E}" srcOrd="0" destOrd="0" presId="urn:microsoft.com/office/officeart/2005/8/layout/list1"/>
    <dgm:cxn modelId="{6B6D1F62-4713-4E0A-9CBD-776D7D586230}" srcId="{3FBEB352-23E1-4857-9F6C-DF46683935AD}" destId="{7C16EC9E-9C1E-4E60-9A99-03AC68AAD1E4}" srcOrd="3" destOrd="0" parTransId="{ADB834A6-92E6-4406-9676-94DD3C9CBE51}" sibTransId="{EFA41427-182C-4960-B757-CCBA118F37EB}"/>
    <dgm:cxn modelId="{58D1DF54-3AFA-4AED-8543-DA64F5E6B014}" type="presOf" srcId="{127B54F4-6DB4-49FA-B461-270092044C85}" destId="{D61AB16E-ACA3-43BD-999F-9BB2EAB387F4}" srcOrd="1" destOrd="0" presId="urn:microsoft.com/office/officeart/2005/8/layout/list1"/>
    <dgm:cxn modelId="{BF3ECBC0-EE13-4262-84BE-0FCBB7AA853E}" type="presOf" srcId="{9EBA970E-DF73-4020-A9CE-D1FE33E84D54}" destId="{4769E275-E697-4CF3-93C5-0DADA895F3D9}" srcOrd="0" destOrd="0" presId="urn:microsoft.com/office/officeart/2005/8/layout/list1"/>
    <dgm:cxn modelId="{EA356EE0-4AB4-43F8-BE8A-6651803ADC41}" type="presOf" srcId="{4FFC5CA3-633A-4F8C-B101-43A9FB8FB220}" destId="{53014C7C-4C17-4182-A883-BF0DE4C2F9AB}" srcOrd="1" destOrd="0" presId="urn:microsoft.com/office/officeart/2005/8/layout/list1"/>
    <dgm:cxn modelId="{130FF1A7-65E7-456F-9C4C-C22AD163BB0D}" type="presOf" srcId="{127B54F4-6DB4-49FA-B461-270092044C85}" destId="{6D4443F8-3A48-475C-8740-E8BAB01170CC}" srcOrd="0" destOrd="0" presId="urn:microsoft.com/office/officeart/2005/8/layout/list1"/>
    <dgm:cxn modelId="{3711B5FF-A6C2-4684-81E6-9783BA1580E3}" type="presOf" srcId="{EF6C7DB2-D711-4CD5-A071-C8754340B641}" destId="{AE64732E-16E2-44DD-9751-318517611C78}" srcOrd="1" destOrd="0" presId="urn:microsoft.com/office/officeart/2005/8/layout/list1"/>
    <dgm:cxn modelId="{E7783E48-6AD9-4839-A160-9652760A5ECD}" srcId="{3FBEB352-23E1-4857-9F6C-DF46683935AD}" destId="{9EBA970E-DF73-4020-A9CE-D1FE33E84D54}" srcOrd="2" destOrd="0" parTransId="{ECF6FE88-3395-4F1A-9FE2-70774FEF43F7}" sibTransId="{6A27FADD-0335-475E-8458-BB992B384F8C}"/>
    <dgm:cxn modelId="{C031BAA5-C256-4CE2-BF51-0ECDF1CB75EA}" type="presOf" srcId="{3FBEB352-23E1-4857-9F6C-DF46683935AD}" destId="{03C630E1-FEAE-4D7E-AC0A-7F0A508AFB20}" srcOrd="0" destOrd="0" presId="urn:microsoft.com/office/officeart/2005/8/layout/list1"/>
    <dgm:cxn modelId="{8E2278F7-755E-40C0-9180-E9F6A859B886}" srcId="{3FBEB352-23E1-4857-9F6C-DF46683935AD}" destId="{B8903D67-58BE-4444-99C5-7E237250E72C}" srcOrd="0" destOrd="0" parTransId="{D9BC5339-124A-40D4-9A50-9A79C7B5C9CC}" sibTransId="{EF29222A-A7A1-4510-ACB7-FA1B402CF781}"/>
    <dgm:cxn modelId="{00123486-36B9-440A-AFD3-B8B61E7A9F45}" type="presOf" srcId="{B8903D67-58BE-4444-99C5-7E237250E72C}" destId="{AB0139FD-B784-4F2D-A414-AFC34D05994A}" srcOrd="1" destOrd="0" presId="urn:microsoft.com/office/officeart/2005/8/layout/list1"/>
    <dgm:cxn modelId="{C173C26C-5C0B-46FE-ACCD-968BE57BD4D5}" type="presOf" srcId="{4FFC5CA3-633A-4F8C-B101-43A9FB8FB220}" destId="{A116FA05-2C2A-48E8-A084-1F7843E3331C}" srcOrd="0" destOrd="0" presId="urn:microsoft.com/office/officeart/2005/8/layout/list1"/>
    <dgm:cxn modelId="{048123FB-6204-4E3D-A178-387E01BD7CA1}" type="presOf" srcId="{9EBA970E-DF73-4020-A9CE-D1FE33E84D54}" destId="{1342DA86-7514-4639-B6B3-CF4AE2EFDCF4}" srcOrd="1" destOrd="0" presId="urn:microsoft.com/office/officeart/2005/8/layout/list1"/>
    <dgm:cxn modelId="{7B750497-0F58-4848-8F51-96ADEC6452C0}" srcId="{3FBEB352-23E1-4857-9F6C-DF46683935AD}" destId="{127B54F4-6DB4-49FA-B461-270092044C85}" srcOrd="1" destOrd="0" parTransId="{1915DA04-DA3E-40C4-9724-A66636C0D18C}" sibTransId="{0EF7C7DC-0BEC-4E3B-B857-BDB516C258FE}"/>
    <dgm:cxn modelId="{F01C4803-E6B8-4240-9447-6A8DFC84CD4C}" type="presOf" srcId="{CF78E655-F9F5-477F-904B-EDDC70BD2100}" destId="{EFA95504-5161-48B4-967B-E372D7F61091}" srcOrd="1" destOrd="0" presId="urn:microsoft.com/office/officeart/2005/8/layout/list1"/>
    <dgm:cxn modelId="{CFC1C1D6-C955-485F-B3CF-8CED56835331}" srcId="{3FBEB352-23E1-4857-9F6C-DF46683935AD}" destId="{4FFC5CA3-633A-4F8C-B101-43A9FB8FB220}" srcOrd="6" destOrd="0" parTransId="{356CC3EC-FDB0-49B8-8A79-1007F3C27FAF}" sibTransId="{267567AE-6CDA-4646-A367-D80CD2D5164E}"/>
    <dgm:cxn modelId="{D098D472-99EB-411B-BBA1-2941262C6EDD}" type="presOf" srcId="{7C16EC9E-9C1E-4E60-9A99-03AC68AAD1E4}" destId="{16709CA7-3A66-48C5-99B1-EEEE1A56EED3}" srcOrd="0" destOrd="0" presId="urn:microsoft.com/office/officeart/2005/8/layout/list1"/>
    <dgm:cxn modelId="{2D09EA6D-D8FF-4684-A78F-0224A9FD5566}" srcId="{3FBEB352-23E1-4857-9F6C-DF46683935AD}" destId="{CF78E655-F9F5-477F-904B-EDDC70BD2100}" srcOrd="5" destOrd="0" parTransId="{181264B6-90A1-4245-80E0-E69EDB08295B}" sibTransId="{BA440DC5-209E-4D75-8D19-526AED08F079}"/>
    <dgm:cxn modelId="{4362914E-53C6-4494-86CF-47CA99ABDA4C}" type="presOf" srcId="{EF6C7DB2-D711-4CD5-A071-C8754340B641}" destId="{8507ABCF-D9EB-4871-B221-979B84C28722}" srcOrd="0" destOrd="0" presId="urn:microsoft.com/office/officeart/2005/8/layout/list1"/>
    <dgm:cxn modelId="{BB70F881-D142-4A9B-BD7E-480CB9297735}" type="presOf" srcId="{CF78E655-F9F5-477F-904B-EDDC70BD2100}" destId="{A2C9C3FC-F5A7-4105-B1FB-D73087FEACD5}" srcOrd="0" destOrd="0" presId="urn:microsoft.com/office/officeart/2005/8/layout/list1"/>
    <dgm:cxn modelId="{29BA8094-037E-4689-A1FD-8D152A1E98FB}" type="presOf" srcId="{7C16EC9E-9C1E-4E60-9A99-03AC68AAD1E4}" destId="{120CC18A-110F-4EBF-80B0-A0075EB782E8}" srcOrd="1" destOrd="0" presId="urn:microsoft.com/office/officeart/2005/8/layout/list1"/>
    <dgm:cxn modelId="{6D14F0E5-71C3-4524-92E2-07C1F91322AF}" srcId="{3FBEB352-23E1-4857-9F6C-DF46683935AD}" destId="{EF6C7DB2-D711-4CD5-A071-C8754340B641}" srcOrd="4" destOrd="0" parTransId="{57AF9840-0008-4185-96CC-3F59A4B83D9A}" sibTransId="{7D8BF70A-0F2F-4CDB-AC8C-D98B28C9BFEC}"/>
    <dgm:cxn modelId="{C7040226-875A-499E-A16F-6187EE7F4B2A}" type="presParOf" srcId="{03C630E1-FEAE-4D7E-AC0A-7F0A508AFB20}" destId="{5A81A2E9-7282-4F92-A48E-53E2930A0B24}" srcOrd="0" destOrd="0" presId="urn:microsoft.com/office/officeart/2005/8/layout/list1"/>
    <dgm:cxn modelId="{E68208EA-3257-4504-9BE9-861519D6BDB6}" type="presParOf" srcId="{5A81A2E9-7282-4F92-A48E-53E2930A0B24}" destId="{19B92904-5282-450A-BEF3-FC82174B9B9E}" srcOrd="0" destOrd="0" presId="urn:microsoft.com/office/officeart/2005/8/layout/list1"/>
    <dgm:cxn modelId="{864EA2EF-ACBE-4E70-A603-957A89C1A16A}" type="presParOf" srcId="{5A81A2E9-7282-4F92-A48E-53E2930A0B24}" destId="{AB0139FD-B784-4F2D-A414-AFC34D05994A}" srcOrd="1" destOrd="0" presId="urn:microsoft.com/office/officeart/2005/8/layout/list1"/>
    <dgm:cxn modelId="{3B4CEFA7-EBC9-4B4B-B295-670B7388D82D}" type="presParOf" srcId="{03C630E1-FEAE-4D7E-AC0A-7F0A508AFB20}" destId="{0874FC1E-11DC-401F-BDB9-24C8AF849E8F}" srcOrd="1" destOrd="0" presId="urn:microsoft.com/office/officeart/2005/8/layout/list1"/>
    <dgm:cxn modelId="{E709FF99-550B-4D32-B969-CE39253548EE}" type="presParOf" srcId="{03C630E1-FEAE-4D7E-AC0A-7F0A508AFB20}" destId="{0538EE49-3D83-4249-ACE3-4A476B0DA7CA}" srcOrd="2" destOrd="0" presId="urn:microsoft.com/office/officeart/2005/8/layout/list1"/>
    <dgm:cxn modelId="{D9303B58-4F16-4809-93A1-0DFA6734E0AC}" type="presParOf" srcId="{03C630E1-FEAE-4D7E-AC0A-7F0A508AFB20}" destId="{B186E801-7B20-41A9-AF9C-DF1564390BF5}" srcOrd="3" destOrd="0" presId="urn:microsoft.com/office/officeart/2005/8/layout/list1"/>
    <dgm:cxn modelId="{C3E692F1-E1EE-4CFE-A8BF-6C77FE64A76F}" type="presParOf" srcId="{03C630E1-FEAE-4D7E-AC0A-7F0A508AFB20}" destId="{681DE1EC-2620-450E-9564-21F125028873}" srcOrd="4" destOrd="0" presId="urn:microsoft.com/office/officeart/2005/8/layout/list1"/>
    <dgm:cxn modelId="{CD98E805-C5D1-40ED-B04F-C12C573F1BD0}" type="presParOf" srcId="{681DE1EC-2620-450E-9564-21F125028873}" destId="{6D4443F8-3A48-475C-8740-E8BAB01170CC}" srcOrd="0" destOrd="0" presId="urn:microsoft.com/office/officeart/2005/8/layout/list1"/>
    <dgm:cxn modelId="{B7E22BF2-6822-4076-B2E3-4D49082AB747}" type="presParOf" srcId="{681DE1EC-2620-450E-9564-21F125028873}" destId="{D61AB16E-ACA3-43BD-999F-9BB2EAB387F4}" srcOrd="1" destOrd="0" presId="urn:microsoft.com/office/officeart/2005/8/layout/list1"/>
    <dgm:cxn modelId="{46C09517-CC02-4314-BE5E-FA1ABAC2E0AF}" type="presParOf" srcId="{03C630E1-FEAE-4D7E-AC0A-7F0A508AFB20}" destId="{4D4FB7B4-8D9D-4288-9031-316974CD9B1F}" srcOrd="5" destOrd="0" presId="urn:microsoft.com/office/officeart/2005/8/layout/list1"/>
    <dgm:cxn modelId="{2A04CE5F-4AC5-44CD-8462-952E39D6D3E0}" type="presParOf" srcId="{03C630E1-FEAE-4D7E-AC0A-7F0A508AFB20}" destId="{1162D67A-8C9C-4FBB-8745-1C846EEA433B}" srcOrd="6" destOrd="0" presId="urn:microsoft.com/office/officeart/2005/8/layout/list1"/>
    <dgm:cxn modelId="{7476EE55-8116-466F-9957-74C4A4B8C987}" type="presParOf" srcId="{03C630E1-FEAE-4D7E-AC0A-7F0A508AFB20}" destId="{086C7CB9-FE25-4B13-9347-FD24188241AE}" srcOrd="7" destOrd="0" presId="urn:microsoft.com/office/officeart/2005/8/layout/list1"/>
    <dgm:cxn modelId="{50272F02-9EAC-4A15-BF20-50FA89E5F0DE}" type="presParOf" srcId="{03C630E1-FEAE-4D7E-AC0A-7F0A508AFB20}" destId="{5AEA3170-0C7C-4C02-9708-40826D25CF97}" srcOrd="8" destOrd="0" presId="urn:microsoft.com/office/officeart/2005/8/layout/list1"/>
    <dgm:cxn modelId="{2BEDF304-42EE-4995-B20B-C2071966808F}" type="presParOf" srcId="{5AEA3170-0C7C-4C02-9708-40826D25CF97}" destId="{4769E275-E697-4CF3-93C5-0DADA895F3D9}" srcOrd="0" destOrd="0" presId="urn:microsoft.com/office/officeart/2005/8/layout/list1"/>
    <dgm:cxn modelId="{C5027E68-B366-401A-9846-E1A3AF2DC473}" type="presParOf" srcId="{5AEA3170-0C7C-4C02-9708-40826D25CF97}" destId="{1342DA86-7514-4639-B6B3-CF4AE2EFDCF4}" srcOrd="1" destOrd="0" presId="urn:microsoft.com/office/officeart/2005/8/layout/list1"/>
    <dgm:cxn modelId="{FD4A9A57-6ABC-49ED-8934-D6A92593E3A4}" type="presParOf" srcId="{03C630E1-FEAE-4D7E-AC0A-7F0A508AFB20}" destId="{E9A9309C-4F3D-4467-B201-5A6C5213AE33}" srcOrd="9" destOrd="0" presId="urn:microsoft.com/office/officeart/2005/8/layout/list1"/>
    <dgm:cxn modelId="{FB7DCB61-36C8-4BF0-B2D9-F255392D51A2}" type="presParOf" srcId="{03C630E1-FEAE-4D7E-AC0A-7F0A508AFB20}" destId="{F2D7ADEF-60F0-431F-BB21-A81B107997C0}" srcOrd="10" destOrd="0" presId="urn:microsoft.com/office/officeart/2005/8/layout/list1"/>
    <dgm:cxn modelId="{1CE39D62-0887-43F1-AEE4-FD83DB34B51F}" type="presParOf" srcId="{03C630E1-FEAE-4D7E-AC0A-7F0A508AFB20}" destId="{99090710-F145-4EEF-ADB5-1422AD52C77F}" srcOrd="11" destOrd="0" presId="urn:microsoft.com/office/officeart/2005/8/layout/list1"/>
    <dgm:cxn modelId="{B65F390B-12EE-4EE9-8362-D6D46C8E40B8}" type="presParOf" srcId="{03C630E1-FEAE-4D7E-AC0A-7F0A508AFB20}" destId="{D7D7A789-5285-4907-AE52-EE07A2E49EEC}" srcOrd="12" destOrd="0" presId="urn:microsoft.com/office/officeart/2005/8/layout/list1"/>
    <dgm:cxn modelId="{238B1696-89AF-4B78-BFBA-614F8F46CFE0}" type="presParOf" srcId="{D7D7A789-5285-4907-AE52-EE07A2E49EEC}" destId="{16709CA7-3A66-48C5-99B1-EEEE1A56EED3}" srcOrd="0" destOrd="0" presId="urn:microsoft.com/office/officeart/2005/8/layout/list1"/>
    <dgm:cxn modelId="{D763C935-C404-4780-844D-9BACCFF7CEAE}" type="presParOf" srcId="{D7D7A789-5285-4907-AE52-EE07A2E49EEC}" destId="{120CC18A-110F-4EBF-80B0-A0075EB782E8}" srcOrd="1" destOrd="0" presId="urn:microsoft.com/office/officeart/2005/8/layout/list1"/>
    <dgm:cxn modelId="{1CDEEBAA-9D2D-477E-BCC3-17A649399C80}" type="presParOf" srcId="{03C630E1-FEAE-4D7E-AC0A-7F0A508AFB20}" destId="{0C0A5006-E6E7-4ECE-A453-541B74257CD2}" srcOrd="13" destOrd="0" presId="urn:microsoft.com/office/officeart/2005/8/layout/list1"/>
    <dgm:cxn modelId="{8F9496F2-E029-4B90-ACA3-5DA00728193B}" type="presParOf" srcId="{03C630E1-FEAE-4D7E-AC0A-7F0A508AFB20}" destId="{C553E957-DE01-4834-B104-5F7CA0B7C968}" srcOrd="14" destOrd="0" presId="urn:microsoft.com/office/officeart/2005/8/layout/list1"/>
    <dgm:cxn modelId="{F6C550E9-582A-48CD-AEAC-689053D51F5A}" type="presParOf" srcId="{03C630E1-FEAE-4D7E-AC0A-7F0A508AFB20}" destId="{79EFA0BB-09D6-4099-A0DF-2CF0B7CD63F5}" srcOrd="15" destOrd="0" presId="urn:microsoft.com/office/officeart/2005/8/layout/list1"/>
    <dgm:cxn modelId="{6991D13F-4AA5-44E8-A859-05D7E2643A9B}" type="presParOf" srcId="{03C630E1-FEAE-4D7E-AC0A-7F0A508AFB20}" destId="{B0894F40-210D-4E45-8490-B48EA3E90866}" srcOrd="16" destOrd="0" presId="urn:microsoft.com/office/officeart/2005/8/layout/list1"/>
    <dgm:cxn modelId="{79358059-5A5A-4EA9-88FE-1350A98493ED}" type="presParOf" srcId="{B0894F40-210D-4E45-8490-B48EA3E90866}" destId="{8507ABCF-D9EB-4871-B221-979B84C28722}" srcOrd="0" destOrd="0" presId="urn:microsoft.com/office/officeart/2005/8/layout/list1"/>
    <dgm:cxn modelId="{1C5E16C1-B13F-46D0-9742-E072804069A1}" type="presParOf" srcId="{B0894F40-210D-4E45-8490-B48EA3E90866}" destId="{AE64732E-16E2-44DD-9751-318517611C78}" srcOrd="1" destOrd="0" presId="urn:microsoft.com/office/officeart/2005/8/layout/list1"/>
    <dgm:cxn modelId="{5F700E48-7707-44BE-8C50-602A02C91D75}" type="presParOf" srcId="{03C630E1-FEAE-4D7E-AC0A-7F0A508AFB20}" destId="{3FFDF3BD-DE13-4569-9CEA-4FF5F538E79C}" srcOrd="17" destOrd="0" presId="urn:microsoft.com/office/officeart/2005/8/layout/list1"/>
    <dgm:cxn modelId="{1737333E-F571-48CF-91AE-C523549A850A}" type="presParOf" srcId="{03C630E1-FEAE-4D7E-AC0A-7F0A508AFB20}" destId="{CD94398E-35B5-4BEA-A7F1-B73CC274C8C5}" srcOrd="18" destOrd="0" presId="urn:microsoft.com/office/officeart/2005/8/layout/list1"/>
    <dgm:cxn modelId="{64D07374-ABDE-4B19-8423-D01F86EBDED7}" type="presParOf" srcId="{03C630E1-FEAE-4D7E-AC0A-7F0A508AFB20}" destId="{EFFC7D2C-96D3-4732-BC3A-811E7F48BDAC}" srcOrd="19" destOrd="0" presId="urn:microsoft.com/office/officeart/2005/8/layout/list1"/>
    <dgm:cxn modelId="{1E8FAFEF-AC1B-4BCB-8E3F-CBAFBCB4BEB2}" type="presParOf" srcId="{03C630E1-FEAE-4D7E-AC0A-7F0A508AFB20}" destId="{E6858389-4A42-4959-98D2-452D1F6891FF}" srcOrd="20" destOrd="0" presId="urn:microsoft.com/office/officeart/2005/8/layout/list1"/>
    <dgm:cxn modelId="{9EC47B58-BF5E-407D-B87F-31902E680784}" type="presParOf" srcId="{E6858389-4A42-4959-98D2-452D1F6891FF}" destId="{A2C9C3FC-F5A7-4105-B1FB-D73087FEACD5}" srcOrd="0" destOrd="0" presId="urn:microsoft.com/office/officeart/2005/8/layout/list1"/>
    <dgm:cxn modelId="{E65768B4-DAC5-4A7C-A678-3EA049EC7369}" type="presParOf" srcId="{E6858389-4A42-4959-98D2-452D1F6891FF}" destId="{EFA95504-5161-48B4-967B-E372D7F61091}" srcOrd="1" destOrd="0" presId="urn:microsoft.com/office/officeart/2005/8/layout/list1"/>
    <dgm:cxn modelId="{20F52082-ECF6-4EAD-9B8C-45ECB5060862}" type="presParOf" srcId="{03C630E1-FEAE-4D7E-AC0A-7F0A508AFB20}" destId="{41BAAACF-B5AD-488D-8129-914F710810AC}" srcOrd="21" destOrd="0" presId="urn:microsoft.com/office/officeart/2005/8/layout/list1"/>
    <dgm:cxn modelId="{139C0FDD-6744-43BB-AB05-4DA33E78BDC7}" type="presParOf" srcId="{03C630E1-FEAE-4D7E-AC0A-7F0A508AFB20}" destId="{BBC701BC-ED21-4C3D-BAE1-1D4341A7094B}" srcOrd="22" destOrd="0" presId="urn:microsoft.com/office/officeart/2005/8/layout/list1"/>
    <dgm:cxn modelId="{2AB00BFA-07DB-4AC2-AF75-5C588EE15259}" type="presParOf" srcId="{03C630E1-FEAE-4D7E-AC0A-7F0A508AFB20}" destId="{A9FC5D47-5A20-4DBB-B1AE-196F601820ED}" srcOrd="23" destOrd="0" presId="urn:microsoft.com/office/officeart/2005/8/layout/list1"/>
    <dgm:cxn modelId="{55002B78-E2B6-4E92-842A-E3C234C08044}" type="presParOf" srcId="{03C630E1-FEAE-4D7E-AC0A-7F0A508AFB20}" destId="{45E71875-AC2D-40FA-99DD-B9EB9B8D5994}" srcOrd="24" destOrd="0" presId="urn:microsoft.com/office/officeart/2005/8/layout/list1"/>
    <dgm:cxn modelId="{49243B39-BDAD-4C3E-BB22-FA6C7E85CA45}" type="presParOf" srcId="{45E71875-AC2D-40FA-99DD-B9EB9B8D5994}" destId="{A116FA05-2C2A-48E8-A084-1F7843E3331C}" srcOrd="0" destOrd="0" presId="urn:microsoft.com/office/officeart/2005/8/layout/list1"/>
    <dgm:cxn modelId="{370D4867-39D5-4DB5-9B6C-958502DD5814}" type="presParOf" srcId="{45E71875-AC2D-40FA-99DD-B9EB9B8D5994}" destId="{53014C7C-4C17-4182-A883-BF0DE4C2F9AB}" srcOrd="1" destOrd="0" presId="urn:microsoft.com/office/officeart/2005/8/layout/list1"/>
    <dgm:cxn modelId="{DF1EA621-9137-4085-91CC-E98238CD0717}" type="presParOf" srcId="{03C630E1-FEAE-4D7E-AC0A-7F0A508AFB20}" destId="{3EDDECC7-8D99-4F4D-867A-40929A8E83A4}" srcOrd="25" destOrd="0" presId="urn:microsoft.com/office/officeart/2005/8/layout/list1"/>
    <dgm:cxn modelId="{A61D7D4C-39C0-49E3-946F-E05EEEEA1037}" type="presParOf" srcId="{03C630E1-FEAE-4D7E-AC0A-7F0A508AFB20}" destId="{E39E3F46-E6F8-421F-9C5C-B8F60C13F7B9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FB190E-96AC-4733-8C34-12B9906141B0}" type="doc">
      <dgm:prSet loTypeId="urn:microsoft.com/office/officeart/2005/8/layout/funnel1" loCatId="process" qsTypeId="urn:microsoft.com/office/officeart/2005/8/quickstyle/3d2" qsCatId="3D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7E4C61A6-70CC-4133-A3BD-6286A3CDE59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«Целостный процесс изучения и практического освоения этнокультурного наследия (материального, духовного, социального)»</a:t>
          </a:r>
          <a:endParaRPr lang="ru-RU" sz="1600" dirty="0">
            <a:solidFill>
              <a:srgbClr val="002060"/>
            </a:solidFill>
          </a:endParaRPr>
        </a:p>
      </dgm:t>
    </dgm:pt>
    <dgm:pt modelId="{69CDF736-B476-4484-9F68-4715544477EF}" type="parTrans" cxnId="{58C44F30-F459-4F23-A85D-AA8FF50B5CF7}">
      <dgm:prSet/>
      <dgm:spPr/>
      <dgm:t>
        <a:bodyPr/>
        <a:lstStyle/>
        <a:p>
          <a:endParaRPr lang="ru-RU"/>
        </a:p>
      </dgm:t>
    </dgm:pt>
    <dgm:pt modelId="{887F38E0-0E6B-4ABC-99B6-B0F25165C1E1}" type="sibTrans" cxnId="{58C44F30-F459-4F23-A85D-AA8FF50B5CF7}">
      <dgm:prSet/>
      <dgm:spPr/>
      <dgm:t>
        <a:bodyPr/>
        <a:lstStyle/>
        <a:p>
          <a:endParaRPr lang="ru-RU"/>
        </a:p>
      </dgm:t>
    </dgm:pt>
    <dgm:pt modelId="{EDBA710F-64FB-4DFD-8E96-4447414356A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«Процесс становления и воспитания личности на традициях культуры этноса, сочетающий моноэтническую глубину постижения родной культуры и полиэтническую широту»</a:t>
          </a:r>
          <a:endParaRPr lang="ru-RU" sz="1600" dirty="0">
            <a:solidFill>
              <a:srgbClr val="002060"/>
            </a:solidFill>
          </a:endParaRPr>
        </a:p>
      </dgm:t>
    </dgm:pt>
    <dgm:pt modelId="{8B9D0836-0525-40D1-83A9-3FF209547BF6}" type="parTrans" cxnId="{7F5F4E02-0B22-4490-8BBD-BBA194EE3390}">
      <dgm:prSet/>
      <dgm:spPr/>
      <dgm:t>
        <a:bodyPr/>
        <a:lstStyle/>
        <a:p>
          <a:endParaRPr lang="ru-RU"/>
        </a:p>
      </dgm:t>
    </dgm:pt>
    <dgm:pt modelId="{B19639C8-4D5D-4F91-8062-D1F9EF3F4F65}" type="sibTrans" cxnId="{7F5F4E02-0B22-4490-8BBD-BBA194EE3390}">
      <dgm:prSet/>
      <dgm:spPr/>
      <dgm:t>
        <a:bodyPr/>
        <a:lstStyle/>
        <a:p>
          <a:endParaRPr lang="ru-RU"/>
        </a:p>
      </dgm:t>
    </dgm:pt>
    <dgm:pt modelId="{F3482A5F-0B63-476A-97AB-70D070E4603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Этнокультурное образование </a:t>
          </a:r>
          <a:endParaRPr lang="ru-RU" dirty="0">
            <a:solidFill>
              <a:srgbClr val="002060"/>
            </a:solidFill>
          </a:endParaRPr>
        </a:p>
      </dgm:t>
    </dgm:pt>
    <dgm:pt modelId="{2B85FDD7-B029-4C0E-B059-5E0908787C8B}" type="parTrans" cxnId="{A767B9F1-F11B-441D-94B6-5CE657C6FB0B}">
      <dgm:prSet/>
      <dgm:spPr/>
      <dgm:t>
        <a:bodyPr/>
        <a:lstStyle/>
        <a:p>
          <a:endParaRPr lang="ru-RU"/>
        </a:p>
      </dgm:t>
    </dgm:pt>
    <dgm:pt modelId="{3F918275-1B72-4889-9661-14D31F331724}" type="sibTrans" cxnId="{A767B9F1-F11B-441D-94B6-5CE657C6FB0B}">
      <dgm:prSet/>
      <dgm:spPr/>
      <dgm:t>
        <a:bodyPr/>
        <a:lstStyle/>
        <a:p>
          <a:endParaRPr lang="ru-RU"/>
        </a:p>
      </dgm:t>
    </dgm:pt>
    <dgm:pt modelId="{3F2D5D15-6314-49A3-AEB5-833721688110}" type="pres">
      <dgm:prSet presAssocID="{06FB190E-96AC-4733-8C34-12B9906141B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20C843-A31D-427B-9B77-FAC9518103BF}" type="pres">
      <dgm:prSet presAssocID="{06FB190E-96AC-4733-8C34-12B9906141B0}" presName="ellipse" presStyleLbl="trBgShp" presStyleIdx="0" presStyleCnt="1" custLinFactNeighborX="-1008" custLinFactNeighborY="-2"/>
      <dgm:spPr/>
    </dgm:pt>
    <dgm:pt modelId="{338B8B37-804F-4A87-9374-D7B27A727F66}" type="pres">
      <dgm:prSet presAssocID="{06FB190E-96AC-4733-8C34-12B9906141B0}" presName="arrow1" presStyleLbl="fgShp" presStyleIdx="0" presStyleCnt="1" custLinFactNeighborX="-6000" custLinFactNeighborY="1515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</dgm:pt>
    <dgm:pt modelId="{AB51D5F2-7D1C-46D9-AA8E-4EBEF5200F2A}" type="pres">
      <dgm:prSet presAssocID="{06FB190E-96AC-4733-8C34-12B9906141B0}" presName="rectangle" presStyleLbl="revTx" presStyleIdx="0" presStyleCnt="1" custScaleX="166667" custLinFactNeighborX="3333" custLinFactNeighborY="-15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5E779-B2A2-41AA-AADE-0A2DE6030E94}" type="pres">
      <dgm:prSet presAssocID="{EDBA710F-64FB-4DFD-8E96-4447414356A3}" presName="item1" presStyleLbl="node1" presStyleIdx="0" presStyleCnt="2" custScaleX="180352" custScaleY="162222" custLinFactNeighborX="79732" custLinFactNeighborY="-98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7B77C-66A5-431E-8F54-52E16070DDAB}" type="pres">
      <dgm:prSet presAssocID="{F3482A5F-0B63-476A-97AB-70D070E46037}" presName="item2" presStyleLbl="node1" presStyleIdx="1" presStyleCnt="2" custScaleX="187813" custScaleY="171111" custLinFactNeighborX="-31649" custLinFactNeighborY="-27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29A76-9752-48AE-A248-5D6E5FD1F876}" type="pres">
      <dgm:prSet presAssocID="{06FB190E-96AC-4733-8C34-12B9906141B0}" presName="funnel" presStyleLbl="trAlignAcc1" presStyleIdx="0" presStyleCnt="1" custFlipVert="0" custScaleX="142856" custScaleY="114063" custLinFactNeighborX="-1" custLinFactNeighborY="1450"/>
      <dgm:spPr>
        <a:ln>
          <a:noFill/>
        </a:ln>
      </dgm:spPr>
    </dgm:pt>
  </dgm:ptLst>
  <dgm:cxnLst>
    <dgm:cxn modelId="{7F5F4E02-0B22-4490-8BBD-BBA194EE3390}" srcId="{06FB190E-96AC-4733-8C34-12B9906141B0}" destId="{EDBA710F-64FB-4DFD-8E96-4447414356A3}" srcOrd="1" destOrd="0" parTransId="{8B9D0836-0525-40D1-83A9-3FF209547BF6}" sibTransId="{B19639C8-4D5D-4F91-8062-D1F9EF3F4F65}"/>
    <dgm:cxn modelId="{0B77202B-84A2-4707-B9BA-D86CD9F1B6FA}" type="presOf" srcId="{EDBA710F-64FB-4DFD-8E96-4447414356A3}" destId="{3705E779-B2A2-41AA-AADE-0A2DE6030E94}" srcOrd="0" destOrd="0" presId="urn:microsoft.com/office/officeart/2005/8/layout/funnel1"/>
    <dgm:cxn modelId="{A767B9F1-F11B-441D-94B6-5CE657C6FB0B}" srcId="{06FB190E-96AC-4733-8C34-12B9906141B0}" destId="{F3482A5F-0B63-476A-97AB-70D070E46037}" srcOrd="2" destOrd="0" parTransId="{2B85FDD7-B029-4C0E-B059-5E0908787C8B}" sibTransId="{3F918275-1B72-4889-9661-14D31F331724}"/>
    <dgm:cxn modelId="{F2255AF0-5E4B-4762-BA0B-EA74C1BDEE27}" type="presOf" srcId="{06FB190E-96AC-4733-8C34-12B9906141B0}" destId="{3F2D5D15-6314-49A3-AEB5-833721688110}" srcOrd="0" destOrd="0" presId="urn:microsoft.com/office/officeart/2005/8/layout/funnel1"/>
    <dgm:cxn modelId="{58C44F30-F459-4F23-A85D-AA8FF50B5CF7}" srcId="{06FB190E-96AC-4733-8C34-12B9906141B0}" destId="{7E4C61A6-70CC-4133-A3BD-6286A3CDE595}" srcOrd="0" destOrd="0" parTransId="{69CDF736-B476-4484-9F68-4715544477EF}" sibTransId="{887F38E0-0E6B-4ABC-99B6-B0F25165C1E1}"/>
    <dgm:cxn modelId="{69FDF3ED-E831-4865-8D4A-0E44939193B6}" type="presOf" srcId="{7E4C61A6-70CC-4133-A3BD-6286A3CDE595}" destId="{70D7B77C-66A5-431E-8F54-52E16070DDAB}" srcOrd="0" destOrd="0" presId="urn:microsoft.com/office/officeart/2005/8/layout/funnel1"/>
    <dgm:cxn modelId="{2DC8AB3A-E949-4037-B036-B92195E40152}" type="presOf" srcId="{F3482A5F-0B63-476A-97AB-70D070E46037}" destId="{AB51D5F2-7D1C-46D9-AA8E-4EBEF5200F2A}" srcOrd="0" destOrd="0" presId="urn:microsoft.com/office/officeart/2005/8/layout/funnel1"/>
    <dgm:cxn modelId="{CA44B272-0F68-4DE4-A766-83D2196A9AD3}" type="presParOf" srcId="{3F2D5D15-6314-49A3-AEB5-833721688110}" destId="{4020C843-A31D-427B-9B77-FAC9518103BF}" srcOrd="0" destOrd="0" presId="urn:microsoft.com/office/officeart/2005/8/layout/funnel1"/>
    <dgm:cxn modelId="{0B55B238-98EC-406C-B891-FEA8DD46B202}" type="presParOf" srcId="{3F2D5D15-6314-49A3-AEB5-833721688110}" destId="{338B8B37-804F-4A87-9374-D7B27A727F66}" srcOrd="1" destOrd="0" presId="urn:microsoft.com/office/officeart/2005/8/layout/funnel1"/>
    <dgm:cxn modelId="{07B2BF69-83D3-4454-A753-1F2F6ADF6086}" type="presParOf" srcId="{3F2D5D15-6314-49A3-AEB5-833721688110}" destId="{AB51D5F2-7D1C-46D9-AA8E-4EBEF5200F2A}" srcOrd="2" destOrd="0" presId="urn:microsoft.com/office/officeart/2005/8/layout/funnel1"/>
    <dgm:cxn modelId="{2CA308D4-C23C-4A31-9805-C5325603E1A0}" type="presParOf" srcId="{3F2D5D15-6314-49A3-AEB5-833721688110}" destId="{3705E779-B2A2-41AA-AADE-0A2DE6030E94}" srcOrd="3" destOrd="0" presId="urn:microsoft.com/office/officeart/2005/8/layout/funnel1"/>
    <dgm:cxn modelId="{943668F8-DD35-4E89-8F19-6A8447C74E75}" type="presParOf" srcId="{3F2D5D15-6314-49A3-AEB5-833721688110}" destId="{70D7B77C-66A5-431E-8F54-52E16070DDAB}" srcOrd="4" destOrd="0" presId="urn:microsoft.com/office/officeart/2005/8/layout/funnel1"/>
    <dgm:cxn modelId="{85DF28C2-D42B-4533-9A56-CD120DF21D29}" type="presParOf" srcId="{3F2D5D15-6314-49A3-AEB5-833721688110}" destId="{D5129A76-9752-48AE-A248-5D6E5FD1F876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BEB352-23E1-4857-9F6C-DF46683935AD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6BE0C5A-E6BA-4E93-A292-2B0A569B5B6C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народной игрушки, народной куклы (обереги, игровые, обрядовые)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1FEBE-C284-4EA7-8F28-86B74A6B4EE9}" type="parTrans" cxnId="{949F72BE-327B-4199-BDAB-4F243484FA83}">
      <dgm:prSet/>
      <dgm:spPr/>
      <dgm:t>
        <a:bodyPr/>
        <a:lstStyle/>
        <a:p>
          <a:endParaRPr lang="ru-RU"/>
        </a:p>
      </dgm:t>
    </dgm:pt>
    <dgm:pt modelId="{79A5F040-85D0-4FF8-9036-811DE984ECCC}" type="sibTrans" cxnId="{949F72BE-327B-4199-BDAB-4F243484FA83}">
      <dgm:prSet/>
      <dgm:spPr/>
      <dgm:t>
        <a:bodyPr/>
        <a:lstStyle/>
        <a:p>
          <a:endParaRPr lang="ru-RU"/>
        </a:p>
      </dgm:t>
    </dgm:pt>
    <dgm:pt modelId="{5428A12D-B85F-4344-A89C-120FCE76CAAE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дидактических игр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4F1700-F9A7-4375-88EF-45EDA70CAA8A}" type="parTrans" cxnId="{C21B5F12-9F49-487F-AA8D-493785CC82EC}">
      <dgm:prSet/>
      <dgm:spPr/>
      <dgm:t>
        <a:bodyPr/>
        <a:lstStyle/>
        <a:p>
          <a:endParaRPr lang="ru-RU"/>
        </a:p>
      </dgm:t>
    </dgm:pt>
    <dgm:pt modelId="{01F68448-7085-413B-A107-D13DAF928AF0}" type="sibTrans" cxnId="{C21B5F12-9F49-487F-AA8D-493785CC82EC}">
      <dgm:prSet/>
      <dgm:spPr/>
      <dgm:t>
        <a:bodyPr/>
        <a:lstStyle/>
        <a:p>
          <a:endParaRPr lang="ru-RU"/>
        </a:p>
      </dgm:t>
    </dgm:pt>
    <dgm:pt modelId="{3CE421E6-E7C2-4F44-8F3B-6386141260B2}">
      <dgm:prSet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народных праздников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5F3BC-13AC-484D-926A-98D3BBA75F85}" type="parTrans" cxnId="{C759B3DC-21EF-480D-B3DF-81B6C66FE257}">
      <dgm:prSet/>
      <dgm:spPr/>
      <dgm:t>
        <a:bodyPr/>
        <a:lstStyle/>
        <a:p>
          <a:endParaRPr lang="ru-RU"/>
        </a:p>
      </dgm:t>
    </dgm:pt>
    <dgm:pt modelId="{7EADE66D-8502-4ED2-9656-23662CBD21AD}" type="sibTrans" cxnId="{C759B3DC-21EF-480D-B3DF-81B6C66FE257}">
      <dgm:prSet/>
      <dgm:spPr/>
      <dgm:t>
        <a:bodyPr/>
        <a:lstStyle/>
        <a:p>
          <a:endParaRPr lang="ru-RU"/>
        </a:p>
      </dgm:t>
    </dgm:pt>
    <dgm:pt modelId="{9D70E15C-E838-46AC-927A-F697BA086C06}">
      <dgm:prSet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народных игр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B5E6-D89B-4C32-BB67-CC7DFBF1B788}" type="parTrans" cxnId="{BE6635C4-87AF-4F76-87B4-9AA6DAB61775}">
      <dgm:prSet/>
      <dgm:spPr/>
      <dgm:t>
        <a:bodyPr/>
        <a:lstStyle/>
        <a:p>
          <a:endParaRPr lang="ru-RU"/>
        </a:p>
      </dgm:t>
    </dgm:pt>
    <dgm:pt modelId="{BF911F53-7C2D-49FD-AE30-CDF3CF5E1EF3}" type="sibTrans" cxnId="{BE6635C4-87AF-4F76-87B4-9AA6DAB61775}">
      <dgm:prSet/>
      <dgm:spPr/>
      <dgm:t>
        <a:bodyPr/>
        <a:lstStyle/>
        <a:p>
          <a:endParaRPr lang="ru-RU"/>
        </a:p>
      </dgm:t>
    </dgm:pt>
    <dgm:pt modelId="{C6634D5A-73A2-489D-9544-896AC892CB12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изучение английского языка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12EF98-4990-45C3-8ACB-4497F6FFD3B6}" type="parTrans" cxnId="{1AEF9DB8-988B-42D5-902C-906BCC5E059E}">
      <dgm:prSet/>
      <dgm:spPr/>
      <dgm:t>
        <a:bodyPr/>
        <a:lstStyle/>
        <a:p>
          <a:endParaRPr lang="ru-RU"/>
        </a:p>
      </dgm:t>
    </dgm:pt>
    <dgm:pt modelId="{C4DA786C-B514-47E7-A312-F957D78829E0}" type="sibTrans" cxnId="{1AEF9DB8-988B-42D5-902C-906BCC5E059E}">
      <dgm:prSet/>
      <dgm:spPr/>
      <dgm:t>
        <a:bodyPr/>
        <a:lstStyle/>
        <a:p>
          <a:endParaRPr lang="ru-RU"/>
        </a:p>
      </dgm:t>
    </dgm:pt>
    <dgm:pt modelId="{EDBCE3C7-CB0C-4002-969D-62B8E9E5DC47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игр – поездок, игр - путешествий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4DB175-F240-4CE0-B512-BA008C11A72F}" type="parTrans" cxnId="{F62D3A67-81F4-4D59-9761-D7349D65ABC3}">
      <dgm:prSet/>
      <dgm:spPr/>
      <dgm:t>
        <a:bodyPr/>
        <a:lstStyle/>
        <a:p>
          <a:endParaRPr lang="ru-RU"/>
        </a:p>
      </dgm:t>
    </dgm:pt>
    <dgm:pt modelId="{1B293167-FD82-4C5A-B477-3689A029CB5D}" type="sibTrans" cxnId="{F62D3A67-81F4-4D59-9761-D7349D65ABC3}">
      <dgm:prSet/>
      <dgm:spPr/>
      <dgm:t>
        <a:bodyPr/>
        <a:lstStyle/>
        <a:p>
          <a:endParaRPr lang="ru-RU"/>
        </a:p>
      </dgm:t>
    </dgm:pt>
    <dgm:pt modelId="{8B83FE7F-638A-4729-953C-6A156E2449AF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проектной технологии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FFAD0B-7BF0-4EB3-95CC-603DD0FF65D0}" type="parTrans" cxnId="{AB8B0F20-842C-4D6C-939F-631FA0F8994C}">
      <dgm:prSet/>
      <dgm:spPr/>
      <dgm:t>
        <a:bodyPr/>
        <a:lstStyle/>
        <a:p>
          <a:endParaRPr lang="ru-RU"/>
        </a:p>
      </dgm:t>
    </dgm:pt>
    <dgm:pt modelId="{243FD55C-CC8E-4FA4-BCD7-4E8FCC2AD468}" type="sibTrans" cxnId="{AB8B0F20-842C-4D6C-939F-631FA0F8994C}">
      <dgm:prSet/>
      <dgm:spPr/>
      <dgm:t>
        <a:bodyPr/>
        <a:lstStyle/>
        <a:p>
          <a:endParaRPr lang="ru-RU"/>
        </a:p>
      </dgm:t>
    </dgm:pt>
    <dgm:pt modelId="{F6847C19-64C0-443B-9CBD-8A9BEEEF1C31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музейной педагогики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73CCD7-D2E1-426A-A78D-3E666EC82B7A}" type="parTrans" cxnId="{7EC25734-DF8E-4F0C-9C9C-5D027267BE27}">
      <dgm:prSet/>
      <dgm:spPr/>
      <dgm:t>
        <a:bodyPr/>
        <a:lstStyle/>
        <a:p>
          <a:endParaRPr lang="ru-RU"/>
        </a:p>
      </dgm:t>
    </dgm:pt>
    <dgm:pt modelId="{369CD2AE-505D-40A0-BD8C-A676656FB781}" type="sibTrans" cxnId="{7EC25734-DF8E-4F0C-9C9C-5D027267BE27}">
      <dgm:prSet/>
      <dgm:spPr/>
      <dgm:t>
        <a:bodyPr/>
        <a:lstStyle/>
        <a:p>
          <a:endParaRPr lang="ru-RU"/>
        </a:p>
      </dgm:t>
    </dgm:pt>
    <dgm:pt modelId="{A582E057-FB37-4566-AE2C-77DD1A3D6E83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 - коммуникационных технологий (компьютер, интерактивная доска, ресурсы сети Интернет)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E6634B-DE83-40C2-A16A-9271952A36EC}" type="parTrans" cxnId="{5ED6C47C-FAB2-4A1B-BFE8-D3C3B05E1440}">
      <dgm:prSet/>
      <dgm:spPr/>
      <dgm:t>
        <a:bodyPr/>
        <a:lstStyle/>
        <a:p>
          <a:endParaRPr lang="ru-RU"/>
        </a:p>
      </dgm:t>
    </dgm:pt>
    <dgm:pt modelId="{4E90C2BE-D072-442D-9643-E48B955170B4}" type="sibTrans" cxnId="{5ED6C47C-FAB2-4A1B-BFE8-D3C3B05E1440}">
      <dgm:prSet/>
      <dgm:spPr/>
      <dgm:t>
        <a:bodyPr/>
        <a:lstStyle/>
        <a:p>
          <a:endParaRPr lang="ru-RU"/>
        </a:p>
      </dgm:t>
    </dgm:pt>
    <dgm:pt modelId="{B8903D67-58BE-4444-99C5-7E237250E72C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Использование: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BC5339-124A-40D4-9A50-9A79C7B5C9CC}" type="parTrans" cxnId="{8E2278F7-755E-40C0-9180-E9F6A859B886}">
      <dgm:prSet/>
      <dgm:spPr/>
      <dgm:t>
        <a:bodyPr/>
        <a:lstStyle/>
        <a:p>
          <a:endParaRPr lang="ru-RU"/>
        </a:p>
      </dgm:t>
    </dgm:pt>
    <dgm:pt modelId="{EF29222A-A7A1-4510-ACB7-FA1B402CF781}" type="sibTrans" cxnId="{8E2278F7-755E-40C0-9180-E9F6A859B886}">
      <dgm:prSet/>
      <dgm:spPr/>
      <dgm:t>
        <a:bodyPr/>
        <a:lstStyle/>
        <a:p>
          <a:endParaRPr lang="ru-RU"/>
        </a:p>
      </dgm:t>
    </dgm:pt>
    <dgm:pt modelId="{705282F4-343F-4505-AE19-564E45896F1B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произведений народного творчества: 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 устного: сказки, малые жанры фольклора (пословицы, поговорки);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музыкального (колыбельные, народные песни);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изобразительного (народные промыслы);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танцевального (народный танец)</a:t>
          </a:r>
          <a:endParaRPr lang="ru-RU" sz="1600" dirty="0"/>
        </a:p>
      </dgm:t>
    </dgm:pt>
    <dgm:pt modelId="{A4EE3CCF-D2D2-4AA9-8B75-E27F620DE672}" type="sibTrans" cxnId="{C6F27FB9-E979-4900-958B-DEE1E8B55858}">
      <dgm:prSet/>
      <dgm:spPr/>
      <dgm:t>
        <a:bodyPr/>
        <a:lstStyle/>
        <a:p>
          <a:endParaRPr lang="ru-RU"/>
        </a:p>
      </dgm:t>
    </dgm:pt>
    <dgm:pt modelId="{29FFBE00-09D9-4847-8C56-B85B5648965D}" type="parTrans" cxnId="{C6F27FB9-E979-4900-958B-DEE1E8B55858}">
      <dgm:prSet/>
      <dgm:spPr/>
      <dgm:t>
        <a:bodyPr/>
        <a:lstStyle/>
        <a:p>
          <a:endParaRPr lang="ru-RU"/>
        </a:p>
      </dgm:t>
    </dgm:pt>
    <dgm:pt modelId="{03C630E1-FEAE-4D7E-AC0A-7F0A508AFB20}" type="pres">
      <dgm:prSet presAssocID="{3FBEB352-23E1-4857-9F6C-DF46683935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81A2E9-7282-4F92-A48E-53E2930A0B24}" type="pres">
      <dgm:prSet presAssocID="{B8903D67-58BE-4444-99C5-7E237250E72C}" presName="parentLin" presStyleCnt="0"/>
      <dgm:spPr/>
    </dgm:pt>
    <dgm:pt modelId="{19B92904-5282-450A-BEF3-FC82174B9B9E}" type="pres">
      <dgm:prSet presAssocID="{B8903D67-58BE-4444-99C5-7E237250E72C}" presName="parentLeftMargin" presStyleLbl="node1" presStyleIdx="0" presStyleCnt="11"/>
      <dgm:spPr/>
      <dgm:t>
        <a:bodyPr/>
        <a:lstStyle/>
        <a:p>
          <a:endParaRPr lang="ru-RU"/>
        </a:p>
      </dgm:t>
    </dgm:pt>
    <dgm:pt modelId="{AB0139FD-B784-4F2D-A414-AFC34D05994A}" type="pres">
      <dgm:prSet presAssocID="{B8903D67-58BE-4444-99C5-7E237250E72C}" presName="parentText" presStyleLbl="node1" presStyleIdx="0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4FC1E-11DC-401F-BDB9-24C8AF849E8F}" type="pres">
      <dgm:prSet presAssocID="{B8903D67-58BE-4444-99C5-7E237250E72C}" presName="negativeSpace" presStyleCnt="0"/>
      <dgm:spPr/>
    </dgm:pt>
    <dgm:pt modelId="{0538EE49-3D83-4249-ACE3-4A476B0DA7CA}" type="pres">
      <dgm:prSet presAssocID="{B8903D67-58BE-4444-99C5-7E237250E72C}" presName="childText" presStyleLbl="conFgAcc1" presStyleIdx="0" presStyleCnt="11">
        <dgm:presLayoutVars>
          <dgm:bulletEnabled val="1"/>
        </dgm:presLayoutVars>
      </dgm:prSet>
      <dgm:spPr/>
    </dgm:pt>
    <dgm:pt modelId="{B186E801-7B20-41A9-AF9C-DF1564390BF5}" type="pres">
      <dgm:prSet presAssocID="{EF29222A-A7A1-4510-ACB7-FA1B402CF781}" presName="spaceBetweenRectangles" presStyleCnt="0"/>
      <dgm:spPr/>
    </dgm:pt>
    <dgm:pt modelId="{9EA9197B-8864-4EB4-868F-E81705D12F47}" type="pres">
      <dgm:prSet presAssocID="{705282F4-343F-4505-AE19-564E45896F1B}" presName="parentLin" presStyleCnt="0"/>
      <dgm:spPr/>
    </dgm:pt>
    <dgm:pt modelId="{95B526D5-86C3-455F-8CC2-F1AD543A9E45}" type="pres">
      <dgm:prSet presAssocID="{705282F4-343F-4505-AE19-564E45896F1B}" presName="parentLeftMargin" presStyleLbl="node1" presStyleIdx="0" presStyleCnt="11"/>
      <dgm:spPr/>
      <dgm:t>
        <a:bodyPr/>
        <a:lstStyle/>
        <a:p>
          <a:endParaRPr lang="ru-RU"/>
        </a:p>
      </dgm:t>
    </dgm:pt>
    <dgm:pt modelId="{64B1C7B4-E4B8-4B38-B152-FAA831F80C49}" type="pres">
      <dgm:prSet presAssocID="{705282F4-343F-4505-AE19-564E45896F1B}" presName="parentText" presStyleLbl="node1" presStyleIdx="1" presStyleCnt="11" custScaleX="142997" custScaleY="497867" custLinFactNeighborX="-5285" custLinFactNeighborY="-25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4F47F-6E68-466D-ABD0-4317C33E69B5}" type="pres">
      <dgm:prSet presAssocID="{705282F4-343F-4505-AE19-564E45896F1B}" presName="negativeSpace" presStyleCnt="0"/>
      <dgm:spPr/>
    </dgm:pt>
    <dgm:pt modelId="{11E10600-DC16-47B0-8EB3-9ED3CDB2B820}" type="pres">
      <dgm:prSet presAssocID="{705282F4-343F-4505-AE19-564E45896F1B}" presName="childText" presStyleLbl="conFgAcc1" presStyleIdx="1" presStyleCnt="11">
        <dgm:presLayoutVars>
          <dgm:bulletEnabled val="1"/>
        </dgm:presLayoutVars>
      </dgm:prSet>
      <dgm:spPr/>
    </dgm:pt>
    <dgm:pt modelId="{F705EFDB-2AC0-42D1-A87D-52BF76C011FF}" type="pres">
      <dgm:prSet presAssocID="{A4EE3CCF-D2D2-4AA9-8B75-E27F620DE672}" presName="spaceBetweenRectangles" presStyleCnt="0"/>
      <dgm:spPr/>
    </dgm:pt>
    <dgm:pt modelId="{7BB6BAFF-F183-4D22-AE2C-759A143AF6B7}" type="pres">
      <dgm:prSet presAssocID="{3CE421E6-E7C2-4F44-8F3B-6386141260B2}" presName="parentLin" presStyleCnt="0"/>
      <dgm:spPr/>
    </dgm:pt>
    <dgm:pt modelId="{108789D1-9BBB-49EC-8875-E4067BA656FF}" type="pres">
      <dgm:prSet presAssocID="{3CE421E6-E7C2-4F44-8F3B-6386141260B2}" presName="parentLeftMargin" presStyleLbl="node1" presStyleIdx="1" presStyleCnt="11"/>
      <dgm:spPr/>
      <dgm:t>
        <a:bodyPr/>
        <a:lstStyle/>
        <a:p>
          <a:endParaRPr lang="ru-RU"/>
        </a:p>
      </dgm:t>
    </dgm:pt>
    <dgm:pt modelId="{B5EBAD39-69BD-4789-8BD9-DAAB3C8B49DB}" type="pres">
      <dgm:prSet presAssocID="{3CE421E6-E7C2-4F44-8F3B-6386141260B2}" presName="parentText" presStyleLbl="node1" presStyleIdx="2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1FE8E-371E-452F-82FE-F1ADC3B68D64}" type="pres">
      <dgm:prSet presAssocID="{3CE421E6-E7C2-4F44-8F3B-6386141260B2}" presName="negativeSpace" presStyleCnt="0"/>
      <dgm:spPr/>
    </dgm:pt>
    <dgm:pt modelId="{771D458F-6AB7-4873-B944-DE6C7A5836D9}" type="pres">
      <dgm:prSet presAssocID="{3CE421E6-E7C2-4F44-8F3B-6386141260B2}" presName="childText" presStyleLbl="conFgAcc1" presStyleIdx="2" presStyleCnt="11">
        <dgm:presLayoutVars>
          <dgm:bulletEnabled val="1"/>
        </dgm:presLayoutVars>
      </dgm:prSet>
      <dgm:spPr/>
    </dgm:pt>
    <dgm:pt modelId="{CC5DF9BC-6D86-4011-84E2-7F7C91D5A1F7}" type="pres">
      <dgm:prSet presAssocID="{7EADE66D-8502-4ED2-9656-23662CBD21AD}" presName="spaceBetweenRectangles" presStyleCnt="0"/>
      <dgm:spPr/>
    </dgm:pt>
    <dgm:pt modelId="{676937B5-C1E1-48B6-ACDC-3452BD44223D}" type="pres">
      <dgm:prSet presAssocID="{9D70E15C-E838-46AC-927A-F697BA086C06}" presName="parentLin" presStyleCnt="0"/>
      <dgm:spPr/>
    </dgm:pt>
    <dgm:pt modelId="{A4CAE143-C134-4CF5-83EE-0E1EF0903E13}" type="pres">
      <dgm:prSet presAssocID="{9D70E15C-E838-46AC-927A-F697BA086C06}" presName="parentLeftMargin" presStyleLbl="node1" presStyleIdx="2" presStyleCnt="11"/>
      <dgm:spPr/>
      <dgm:t>
        <a:bodyPr/>
        <a:lstStyle/>
        <a:p>
          <a:endParaRPr lang="ru-RU"/>
        </a:p>
      </dgm:t>
    </dgm:pt>
    <dgm:pt modelId="{8537D7B2-06C6-405E-A897-804C37AA41F7}" type="pres">
      <dgm:prSet presAssocID="{9D70E15C-E838-46AC-927A-F697BA086C06}" presName="parentText" presStyleLbl="node1" presStyleIdx="3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09EBF-E54C-4A1D-AA50-83DBB6ED1C36}" type="pres">
      <dgm:prSet presAssocID="{9D70E15C-E838-46AC-927A-F697BA086C06}" presName="negativeSpace" presStyleCnt="0"/>
      <dgm:spPr/>
    </dgm:pt>
    <dgm:pt modelId="{13A1C805-270C-447B-972D-4013FA0B4435}" type="pres">
      <dgm:prSet presAssocID="{9D70E15C-E838-46AC-927A-F697BA086C06}" presName="childText" presStyleLbl="conFgAcc1" presStyleIdx="3" presStyleCnt="11" custLinFactY="-8269" custLinFactNeighborY="-100000">
        <dgm:presLayoutVars>
          <dgm:bulletEnabled val="1"/>
        </dgm:presLayoutVars>
      </dgm:prSet>
      <dgm:spPr/>
    </dgm:pt>
    <dgm:pt modelId="{2A201EEE-A584-4F81-B55E-2114FE6AB904}" type="pres">
      <dgm:prSet presAssocID="{BF911F53-7C2D-49FD-AE30-CDF3CF5E1EF3}" presName="spaceBetweenRectangles" presStyleCnt="0"/>
      <dgm:spPr/>
    </dgm:pt>
    <dgm:pt modelId="{D9BE41A1-6E23-464B-BEEF-1BC665F6E567}" type="pres">
      <dgm:prSet presAssocID="{C6BE0C5A-E6BA-4E93-A292-2B0A569B5B6C}" presName="parentLin" presStyleCnt="0"/>
      <dgm:spPr/>
    </dgm:pt>
    <dgm:pt modelId="{51FD657D-83B7-46DD-975F-16F67AFE677D}" type="pres">
      <dgm:prSet presAssocID="{C6BE0C5A-E6BA-4E93-A292-2B0A569B5B6C}" presName="parentLeftMargin" presStyleLbl="node1" presStyleIdx="3" presStyleCnt="11"/>
      <dgm:spPr/>
      <dgm:t>
        <a:bodyPr/>
        <a:lstStyle/>
        <a:p>
          <a:endParaRPr lang="ru-RU"/>
        </a:p>
      </dgm:t>
    </dgm:pt>
    <dgm:pt modelId="{65D566B0-E35F-4022-BB91-44C726DE2325}" type="pres">
      <dgm:prSet presAssocID="{C6BE0C5A-E6BA-4E93-A292-2B0A569B5B6C}" presName="parentText" presStyleLbl="node1" presStyleIdx="4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52746-79A4-4AB0-8AE2-FD020815B595}" type="pres">
      <dgm:prSet presAssocID="{C6BE0C5A-E6BA-4E93-A292-2B0A569B5B6C}" presName="negativeSpace" presStyleCnt="0"/>
      <dgm:spPr/>
    </dgm:pt>
    <dgm:pt modelId="{E0C97F05-AB91-4E3F-9FD5-77D5B2AD7552}" type="pres">
      <dgm:prSet presAssocID="{C6BE0C5A-E6BA-4E93-A292-2B0A569B5B6C}" presName="childText" presStyleLbl="conFgAcc1" presStyleIdx="4" presStyleCnt="11">
        <dgm:presLayoutVars>
          <dgm:bulletEnabled val="1"/>
        </dgm:presLayoutVars>
      </dgm:prSet>
      <dgm:spPr/>
    </dgm:pt>
    <dgm:pt modelId="{B04F84B3-BF18-48F5-994E-20C9104ACE08}" type="pres">
      <dgm:prSet presAssocID="{79A5F040-85D0-4FF8-9036-811DE984ECCC}" presName="spaceBetweenRectangles" presStyleCnt="0"/>
      <dgm:spPr/>
    </dgm:pt>
    <dgm:pt modelId="{3FAD473A-5ABA-43AF-9C60-553D94DC0467}" type="pres">
      <dgm:prSet presAssocID="{5428A12D-B85F-4344-A89C-120FCE76CAAE}" presName="parentLin" presStyleCnt="0"/>
      <dgm:spPr/>
    </dgm:pt>
    <dgm:pt modelId="{49622478-BCB7-45C7-B85F-362249E5A779}" type="pres">
      <dgm:prSet presAssocID="{5428A12D-B85F-4344-A89C-120FCE76CAAE}" presName="parentLeftMargin" presStyleLbl="node1" presStyleIdx="4" presStyleCnt="11"/>
      <dgm:spPr/>
      <dgm:t>
        <a:bodyPr/>
        <a:lstStyle/>
        <a:p>
          <a:endParaRPr lang="ru-RU"/>
        </a:p>
      </dgm:t>
    </dgm:pt>
    <dgm:pt modelId="{A54C4311-C1CB-4CE0-8EB8-24518FAE0388}" type="pres">
      <dgm:prSet presAssocID="{5428A12D-B85F-4344-A89C-120FCE76CAAE}" presName="parentText" presStyleLbl="node1" presStyleIdx="5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F435DD-1020-48CB-AB88-F59A9DF7705B}" type="pres">
      <dgm:prSet presAssocID="{5428A12D-B85F-4344-A89C-120FCE76CAAE}" presName="negativeSpace" presStyleCnt="0"/>
      <dgm:spPr/>
    </dgm:pt>
    <dgm:pt modelId="{AFFC1231-EE92-44D1-AEBA-8632FE308285}" type="pres">
      <dgm:prSet presAssocID="{5428A12D-B85F-4344-A89C-120FCE76CAAE}" presName="childText" presStyleLbl="conFgAcc1" presStyleIdx="5" presStyleCnt="11">
        <dgm:presLayoutVars>
          <dgm:bulletEnabled val="1"/>
        </dgm:presLayoutVars>
      </dgm:prSet>
      <dgm:spPr/>
    </dgm:pt>
    <dgm:pt modelId="{6A5441BD-28DE-4DBE-98AB-F14390B83393}" type="pres">
      <dgm:prSet presAssocID="{01F68448-7085-413B-A107-D13DAF928AF0}" presName="spaceBetweenRectangles" presStyleCnt="0"/>
      <dgm:spPr/>
    </dgm:pt>
    <dgm:pt modelId="{0D4A9D55-2739-4529-A731-EC62CAAF6E0C}" type="pres">
      <dgm:prSet presAssocID="{EDBCE3C7-CB0C-4002-969D-62B8E9E5DC47}" presName="parentLin" presStyleCnt="0"/>
      <dgm:spPr/>
    </dgm:pt>
    <dgm:pt modelId="{9743BC7F-7B91-4BFF-AEE8-4597B77C0934}" type="pres">
      <dgm:prSet presAssocID="{EDBCE3C7-CB0C-4002-969D-62B8E9E5DC47}" presName="parentLeftMargin" presStyleLbl="node1" presStyleIdx="5" presStyleCnt="11"/>
      <dgm:spPr/>
      <dgm:t>
        <a:bodyPr/>
        <a:lstStyle/>
        <a:p>
          <a:endParaRPr lang="ru-RU"/>
        </a:p>
      </dgm:t>
    </dgm:pt>
    <dgm:pt modelId="{4DBA5F3F-5938-4D82-A393-EECC667C27E5}" type="pres">
      <dgm:prSet presAssocID="{EDBCE3C7-CB0C-4002-969D-62B8E9E5DC47}" presName="parentText" presStyleLbl="node1" presStyleIdx="6" presStyleCnt="11" custScaleX="1411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A4946-ABF1-4C31-BC79-A1C8F9F6ACE3}" type="pres">
      <dgm:prSet presAssocID="{EDBCE3C7-CB0C-4002-969D-62B8E9E5DC47}" presName="negativeSpace" presStyleCnt="0"/>
      <dgm:spPr/>
    </dgm:pt>
    <dgm:pt modelId="{7990A659-37CF-4A1D-83E5-2D94E4DE7CF9}" type="pres">
      <dgm:prSet presAssocID="{EDBCE3C7-CB0C-4002-969D-62B8E9E5DC47}" presName="childText" presStyleLbl="conFgAcc1" presStyleIdx="6" presStyleCnt="11">
        <dgm:presLayoutVars>
          <dgm:bulletEnabled val="1"/>
        </dgm:presLayoutVars>
      </dgm:prSet>
      <dgm:spPr/>
    </dgm:pt>
    <dgm:pt modelId="{3E312777-99E7-4A57-B9DE-991E085EAFF4}" type="pres">
      <dgm:prSet presAssocID="{1B293167-FD82-4C5A-B477-3689A029CB5D}" presName="spaceBetweenRectangles" presStyleCnt="0"/>
      <dgm:spPr/>
    </dgm:pt>
    <dgm:pt modelId="{7C72EB8A-3B2C-4321-AB1E-B51EB4ECB896}" type="pres">
      <dgm:prSet presAssocID="{C6634D5A-73A2-489D-9544-896AC892CB12}" presName="parentLin" presStyleCnt="0"/>
      <dgm:spPr/>
    </dgm:pt>
    <dgm:pt modelId="{2785CB64-1C3C-47DD-8615-C8BCF5BEB283}" type="pres">
      <dgm:prSet presAssocID="{C6634D5A-73A2-489D-9544-896AC892CB12}" presName="parentLeftMargin" presStyleLbl="node1" presStyleIdx="6" presStyleCnt="11"/>
      <dgm:spPr/>
      <dgm:t>
        <a:bodyPr/>
        <a:lstStyle/>
        <a:p>
          <a:endParaRPr lang="ru-RU"/>
        </a:p>
      </dgm:t>
    </dgm:pt>
    <dgm:pt modelId="{07486636-A814-447A-9104-FB1C89DFF2E1}" type="pres">
      <dgm:prSet presAssocID="{C6634D5A-73A2-489D-9544-896AC892CB12}" presName="parentText" presStyleLbl="node1" presStyleIdx="7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5CEF5F-F5E5-43EC-9CD8-8100436E2663}" type="pres">
      <dgm:prSet presAssocID="{C6634D5A-73A2-489D-9544-896AC892CB12}" presName="negativeSpace" presStyleCnt="0"/>
      <dgm:spPr/>
    </dgm:pt>
    <dgm:pt modelId="{B53FE2AF-43B3-4D83-A822-EAB91A2E9450}" type="pres">
      <dgm:prSet presAssocID="{C6634D5A-73A2-489D-9544-896AC892CB12}" presName="childText" presStyleLbl="conFgAcc1" presStyleIdx="7" presStyleCnt="11">
        <dgm:presLayoutVars>
          <dgm:bulletEnabled val="1"/>
        </dgm:presLayoutVars>
      </dgm:prSet>
      <dgm:spPr/>
    </dgm:pt>
    <dgm:pt modelId="{9C505805-9E70-4752-8338-194C3B7BE498}" type="pres">
      <dgm:prSet presAssocID="{C4DA786C-B514-47E7-A312-F957D78829E0}" presName="spaceBetweenRectangles" presStyleCnt="0"/>
      <dgm:spPr/>
    </dgm:pt>
    <dgm:pt modelId="{0D0416F5-062A-429D-8EBF-EA931B266FF5}" type="pres">
      <dgm:prSet presAssocID="{8B83FE7F-638A-4729-953C-6A156E2449AF}" presName="parentLin" presStyleCnt="0"/>
      <dgm:spPr/>
    </dgm:pt>
    <dgm:pt modelId="{F5B88ED0-472D-4D35-91A2-7BC91A1C61A9}" type="pres">
      <dgm:prSet presAssocID="{8B83FE7F-638A-4729-953C-6A156E2449AF}" presName="parentLeftMargin" presStyleLbl="node1" presStyleIdx="7" presStyleCnt="11"/>
      <dgm:spPr/>
      <dgm:t>
        <a:bodyPr/>
        <a:lstStyle/>
        <a:p>
          <a:endParaRPr lang="ru-RU"/>
        </a:p>
      </dgm:t>
    </dgm:pt>
    <dgm:pt modelId="{0E2FAE4E-82DF-433E-8E36-7EC4FD7ED82A}" type="pres">
      <dgm:prSet presAssocID="{8B83FE7F-638A-4729-953C-6A156E2449AF}" presName="parentText" presStyleLbl="node1" presStyleIdx="8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CA5DE-918C-489F-8589-8257FD2108C4}" type="pres">
      <dgm:prSet presAssocID="{8B83FE7F-638A-4729-953C-6A156E2449AF}" presName="negativeSpace" presStyleCnt="0"/>
      <dgm:spPr/>
    </dgm:pt>
    <dgm:pt modelId="{A6C8C01E-C765-45DA-886D-237DC5CDB1F8}" type="pres">
      <dgm:prSet presAssocID="{8B83FE7F-638A-4729-953C-6A156E2449AF}" presName="childText" presStyleLbl="conFgAcc1" presStyleIdx="8" presStyleCnt="11">
        <dgm:presLayoutVars>
          <dgm:bulletEnabled val="1"/>
        </dgm:presLayoutVars>
      </dgm:prSet>
      <dgm:spPr/>
    </dgm:pt>
    <dgm:pt modelId="{BF14C1A5-D721-440F-8433-0DAFE93EE80D}" type="pres">
      <dgm:prSet presAssocID="{243FD55C-CC8E-4FA4-BCD7-4E8FCC2AD468}" presName="spaceBetweenRectangles" presStyleCnt="0"/>
      <dgm:spPr/>
    </dgm:pt>
    <dgm:pt modelId="{9E546B4C-87A3-4835-9EB9-8D9970FA66F3}" type="pres">
      <dgm:prSet presAssocID="{F6847C19-64C0-443B-9CBD-8A9BEEEF1C31}" presName="parentLin" presStyleCnt="0"/>
      <dgm:spPr/>
    </dgm:pt>
    <dgm:pt modelId="{31F70FA7-EFD9-437B-AD38-475C94EA3202}" type="pres">
      <dgm:prSet presAssocID="{F6847C19-64C0-443B-9CBD-8A9BEEEF1C31}" presName="parentLeftMargin" presStyleLbl="node1" presStyleIdx="8" presStyleCnt="11"/>
      <dgm:spPr/>
      <dgm:t>
        <a:bodyPr/>
        <a:lstStyle/>
        <a:p>
          <a:endParaRPr lang="ru-RU"/>
        </a:p>
      </dgm:t>
    </dgm:pt>
    <dgm:pt modelId="{B3587220-D385-4390-9229-747FC30721A7}" type="pres">
      <dgm:prSet presAssocID="{F6847C19-64C0-443B-9CBD-8A9BEEEF1C31}" presName="parentText" presStyleLbl="node1" presStyleIdx="9" presStyleCnt="1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306368-4600-41B8-A373-E704768AA0B2}" type="pres">
      <dgm:prSet presAssocID="{F6847C19-64C0-443B-9CBD-8A9BEEEF1C31}" presName="negativeSpace" presStyleCnt="0"/>
      <dgm:spPr/>
    </dgm:pt>
    <dgm:pt modelId="{F268F9B8-4FD1-4E70-9BBE-E1042CB27AF5}" type="pres">
      <dgm:prSet presAssocID="{F6847C19-64C0-443B-9CBD-8A9BEEEF1C31}" presName="childText" presStyleLbl="conFgAcc1" presStyleIdx="9" presStyleCnt="11">
        <dgm:presLayoutVars>
          <dgm:bulletEnabled val="1"/>
        </dgm:presLayoutVars>
      </dgm:prSet>
      <dgm:spPr/>
    </dgm:pt>
    <dgm:pt modelId="{16C51701-35BE-4733-B170-0357ED501CB8}" type="pres">
      <dgm:prSet presAssocID="{369CD2AE-505D-40A0-BD8C-A676656FB781}" presName="spaceBetweenRectangles" presStyleCnt="0"/>
      <dgm:spPr/>
    </dgm:pt>
    <dgm:pt modelId="{8936F98C-12AF-4F6F-975B-B73B38E23801}" type="pres">
      <dgm:prSet presAssocID="{A582E057-FB37-4566-AE2C-77DD1A3D6E83}" presName="parentLin" presStyleCnt="0"/>
      <dgm:spPr/>
    </dgm:pt>
    <dgm:pt modelId="{5E77F6AA-2E18-43B9-B089-F317DD04FEF9}" type="pres">
      <dgm:prSet presAssocID="{A582E057-FB37-4566-AE2C-77DD1A3D6E83}" presName="parentLeftMargin" presStyleLbl="node1" presStyleIdx="9" presStyleCnt="11"/>
      <dgm:spPr/>
      <dgm:t>
        <a:bodyPr/>
        <a:lstStyle/>
        <a:p>
          <a:endParaRPr lang="ru-RU"/>
        </a:p>
      </dgm:t>
    </dgm:pt>
    <dgm:pt modelId="{E4A52340-C647-4B8B-8A35-9B1AF5654E05}" type="pres">
      <dgm:prSet presAssocID="{A582E057-FB37-4566-AE2C-77DD1A3D6E83}" presName="parentText" presStyleLbl="node1" presStyleIdx="10" presStyleCnt="11" custScaleX="142857" custScaleY="2602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1E3D9-070E-49FC-9786-5212DC2A1986}" type="pres">
      <dgm:prSet presAssocID="{A582E057-FB37-4566-AE2C-77DD1A3D6E83}" presName="negativeSpace" presStyleCnt="0"/>
      <dgm:spPr/>
    </dgm:pt>
    <dgm:pt modelId="{F8EEA902-3614-4F29-A162-B3D719D07292}" type="pres">
      <dgm:prSet presAssocID="{A582E057-FB37-4566-AE2C-77DD1A3D6E83}" presName="childText" presStyleLbl="conFgAcc1" presStyleIdx="10" presStyleCnt="11">
        <dgm:presLayoutVars>
          <dgm:bulletEnabled val="1"/>
        </dgm:presLayoutVars>
      </dgm:prSet>
      <dgm:spPr/>
    </dgm:pt>
  </dgm:ptLst>
  <dgm:cxnLst>
    <dgm:cxn modelId="{932A1B30-1765-412E-AADB-99BF37BE3622}" type="presOf" srcId="{B8903D67-58BE-4444-99C5-7E237250E72C}" destId="{AB0139FD-B784-4F2D-A414-AFC34D05994A}" srcOrd="1" destOrd="0" presId="urn:microsoft.com/office/officeart/2005/8/layout/list1"/>
    <dgm:cxn modelId="{F2FA6970-5024-4B21-BA4A-A1D3FCE4C4AB}" type="presOf" srcId="{C6BE0C5A-E6BA-4E93-A292-2B0A569B5B6C}" destId="{51FD657D-83B7-46DD-975F-16F67AFE677D}" srcOrd="0" destOrd="0" presId="urn:microsoft.com/office/officeart/2005/8/layout/list1"/>
    <dgm:cxn modelId="{8E2278F7-755E-40C0-9180-E9F6A859B886}" srcId="{3FBEB352-23E1-4857-9F6C-DF46683935AD}" destId="{B8903D67-58BE-4444-99C5-7E237250E72C}" srcOrd="0" destOrd="0" parTransId="{D9BC5339-124A-40D4-9A50-9A79C7B5C9CC}" sibTransId="{EF29222A-A7A1-4510-ACB7-FA1B402CF781}"/>
    <dgm:cxn modelId="{71429877-225C-417C-B3BE-E99F737CB55F}" type="presOf" srcId="{3CE421E6-E7C2-4F44-8F3B-6386141260B2}" destId="{108789D1-9BBB-49EC-8875-E4067BA656FF}" srcOrd="0" destOrd="0" presId="urn:microsoft.com/office/officeart/2005/8/layout/list1"/>
    <dgm:cxn modelId="{DB86F366-4ABF-42D8-BA73-BB2B23165D6B}" type="presOf" srcId="{EDBCE3C7-CB0C-4002-969D-62B8E9E5DC47}" destId="{9743BC7F-7B91-4BFF-AEE8-4597B77C0934}" srcOrd="0" destOrd="0" presId="urn:microsoft.com/office/officeart/2005/8/layout/list1"/>
    <dgm:cxn modelId="{949F72BE-327B-4199-BDAB-4F243484FA83}" srcId="{3FBEB352-23E1-4857-9F6C-DF46683935AD}" destId="{C6BE0C5A-E6BA-4E93-A292-2B0A569B5B6C}" srcOrd="4" destOrd="0" parTransId="{E191FEBE-C284-4EA7-8F28-86B74A6B4EE9}" sibTransId="{79A5F040-85D0-4FF8-9036-811DE984ECCC}"/>
    <dgm:cxn modelId="{1AEF9DB8-988B-42D5-902C-906BCC5E059E}" srcId="{3FBEB352-23E1-4857-9F6C-DF46683935AD}" destId="{C6634D5A-73A2-489D-9544-896AC892CB12}" srcOrd="7" destOrd="0" parTransId="{5612EF98-4990-45C3-8ACB-4497F6FFD3B6}" sibTransId="{C4DA786C-B514-47E7-A312-F957D78829E0}"/>
    <dgm:cxn modelId="{B62CFDD8-F161-4601-95CE-A980AE11674E}" type="presOf" srcId="{EDBCE3C7-CB0C-4002-969D-62B8E9E5DC47}" destId="{4DBA5F3F-5938-4D82-A393-EECC667C27E5}" srcOrd="1" destOrd="0" presId="urn:microsoft.com/office/officeart/2005/8/layout/list1"/>
    <dgm:cxn modelId="{505C82DE-AEE5-47DF-86C9-23FC5C47AFD6}" type="presOf" srcId="{3FBEB352-23E1-4857-9F6C-DF46683935AD}" destId="{03C630E1-FEAE-4D7E-AC0A-7F0A508AFB20}" srcOrd="0" destOrd="0" presId="urn:microsoft.com/office/officeart/2005/8/layout/list1"/>
    <dgm:cxn modelId="{ED9FCB52-8E51-4294-A91B-C215A8DFB0C6}" type="presOf" srcId="{705282F4-343F-4505-AE19-564E45896F1B}" destId="{64B1C7B4-E4B8-4B38-B152-FAA831F80C49}" srcOrd="1" destOrd="0" presId="urn:microsoft.com/office/officeart/2005/8/layout/list1"/>
    <dgm:cxn modelId="{DCA0271C-9EC7-42B9-B06C-90828AC34599}" type="presOf" srcId="{5428A12D-B85F-4344-A89C-120FCE76CAAE}" destId="{49622478-BCB7-45C7-B85F-362249E5A779}" srcOrd="0" destOrd="0" presId="urn:microsoft.com/office/officeart/2005/8/layout/list1"/>
    <dgm:cxn modelId="{AE8C0716-DA2E-4327-8450-004F9C977878}" type="presOf" srcId="{C6BE0C5A-E6BA-4E93-A292-2B0A569B5B6C}" destId="{65D566B0-E35F-4022-BB91-44C726DE2325}" srcOrd="1" destOrd="0" presId="urn:microsoft.com/office/officeart/2005/8/layout/list1"/>
    <dgm:cxn modelId="{21820B05-04E0-45A2-9806-6FE7574EBEF6}" type="presOf" srcId="{3CE421E6-E7C2-4F44-8F3B-6386141260B2}" destId="{B5EBAD39-69BD-4789-8BD9-DAAB3C8B49DB}" srcOrd="1" destOrd="0" presId="urn:microsoft.com/office/officeart/2005/8/layout/list1"/>
    <dgm:cxn modelId="{32BF6D8E-45B1-417B-98A0-A8D5E2B3B2FB}" type="presOf" srcId="{8B83FE7F-638A-4729-953C-6A156E2449AF}" destId="{0E2FAE4E-82DF-433E-8E36-7EC4FD7ED82A}" srcOrd="1" destOrd="0" presId="urn:microsoft.com/office/officeart/2005/8/layout/list1"/>
    <dgm:cxn modelId="{C21B5F12-9F49-487F-AA8D-493785CC82EC}" srcId="{3FBEB352-23E1-4857-9F6C-DF46683935AD}" destId="{5428A12D-B85F-4344-A89C-120FCE76CAAE}" srcOrd="5" destOrd="0" parTransId="{134F1700-F9A7-4375-88EF-45EDA70CAA8A}" sibTransId="{01F68448-7085-413B-A107-D13DAF928AF0}"/>
    <dgm:cxn modelId="{BE6635C4-87AF-4F76-87B4-9AA6DAB61775}" srcId="{3FBEB352-23E1-4857-9F6C-DF46683935AD}" destId="{9D70E15C-E838-46AC-927A-F697BA086C06}" srcOrd="3" destOrd="0" parTransId="{7A9CB5E6-D89B-4C32-BB67-CC7DFBF1B788}" sibTransId="{BF911F53-7C2D-49FD-AE30-CDF3CF5E1EF3}"/>
    <dgm:cxn modelId="{F62D3A67-81F4-4D59-9761-D7349D65ABC3}" srcId="{3FBEB352-23E1-4857-9F6C-DF46683935AD}" destId="{EDBCE3C7-CB0C-4002-969D-62B8E9E5DC47}" srcOrd="6" destOrd="0" parTransId="{8C4DB175-F240-4CE0-B512-BA008C11A72F}" sibTransId="{1B293167-FD82-4C5A-B477-3689A029CB5D}"/>
    <dgm:cxn modelId="{C6F27FB9-E979-4900-958B-DEE1E8B55858}" srcId="{3FBEB352-23E1-4857-9F6C-DF46683935AD}" destId="{705282F4-343F-4505-AE19-564E45896F1B}" srcOrd="1" destOrd="0" parTransId="{29FFBE00-09D9-4847-8C56-B85B5648965D}" sibTransId="{A4EE3CCF-D2D2-4AA9-8B75-E27F620DE672}"/>
    <dgm:cxn modelId="{9820EBBF-3435-40BF-B77E-85A7501B3EFC}" type="presOf" srcId="{A582E057-FB37-4566-AE2C-77DD1A3D6E83}" destId="{E4A52340-C647-4B8B-8A35-9B1AF5654E05}" srcOrd="1" destOrd="0" presId="urn:microsoft.com/office/officeart/2005/8/layout/list1"/>
    <dgm:cxn modelId="{954DC3C4-725F-4B57-9DFD-B3894379CDA7}" type="presOf" srcId="{F6847C19-64C0-443B-9CBD-8A9BEEEF1C31}" destId="{B3587220-D385-4390-9229-747FC30721A7}" srcOrd="1" destOrd="0" presId="urn:microsoft.com/office/officeart/2005/8/layout/list1"/>
    <dgm:cxn modelId="{CB976D3F-3D1D-4066-903B-F661E091C987}" type="presOf" srcId="{C6634D5A-73A2-489D-9544-896AC892CB12}" destId="{07486636-A814-447A-9104-FB1C89DFF2E1}" srcOrd="1" destOrd="0" presId="urn:microsoft.com/office/officeart/2005/8/layout/list1"/>
    <dgm:cxn modelId="{8BFCD14B-3F79-4F50-A1D0-1E99D83AFEA3}" type="presOf" srcId="{705282F4-343F-4505-AE19-564E45896F1B}" destId="{95B526D5-86C3-455F-8CC2-F1AD543A9E45}" srcOrd="0" destOrd="0" presId="urn:microsoft.com/office/officeart/2005/8/layout/list1"/>
    <dgm:cxn modelId="{DA4198EB-9508-461C-93FE-793EF929D017}" type="presOf" srcId="{B8903D67-58BE-4444-99C5-7E237250E72C}" destId="{19B92904-5282-450A-BEF3-FC82174B9B9E}" srcOrd="0" destOrd="0" presId="urn:microsoft.com/office/officeart/2005/8/layout/list1"/>
    <dgm:cxn modelId="{F868982A-A0AF-4A41-8386-24BDCE2CBAA7}" type="presOf" srcId="{A582E057-FB37-4566-AE2C-77DD1A3D6E83}" destId="{5E77F6AA-2E18-43B9-B089-F317DD04FEF9}" srcOrd="0" destOrd="0" presId="urn:microsoft.com/office/officeart/2005/8/layout/list1"/>
    <dgm:cxn modelId="{5ED6C47C-FAB2-4A1B-BFE8-D3C3B05E1440}" srcId="{3FBEB352-23E1-4857-9F6C-DF46683935AD}" destId="{A582E057-FB37-4566-AE2C-77DD1A3D6E83}" srcOrd="10" destOrd="0" parTransId="{BFE6634B-DE83-40C2-A16A-9271952A36EC}" sibTransId="{4E90C2BE-D072-442D-9643-E48B955170B4}"/>
    <dgm:cxn modelId="{AB8B0F20-842C-4D6C-939F-631FA0F8994C}" srcId="{3FBEB352-23E1-4857-9F6C-DF46683935AD}" destId="{8B83FE7F-638A-4729-953C-6A156E2449AF}" srcOrd="8" destOrd="0" parTransId="{16FFAD0B-7BF0-4EB3-95CC-603DD0FF65D0}" sibTransId="{243FD55C-CC8E-4FA4-BCD7-4E8FCC2AD468}"/>
    <dgm:cxn modelId="{73E2F5D7-6D93-49FF-B016-7D012AADE70A}" type="presOf" srcId="{9D70E15C-E838-46AC-927A-F697BA086C06}" destId="{8537D7B2-06C6-405E-A897-804C37AA41F7}" srcOrd="1" destOrd="0" presId="urn:microsoft.com/office/officeart/2005/8/layout/list1"/>
    <dgm:cxn modelId="{EB965511-6CB6-4D99-B7C9-CA292CC5E7A9}" type="presOf" srcId="{9D70E15C-E838-46AC-927A-F697BA086C06}" destId="{A4CAE143-C134-4CF5-83EE-0E1EF0903E13}" srcOrd="0" destOrd="0" presId="urn:microsoft.com/office/officeart/2005/8/layout/list1"/>
    <dgm:cxn modelId="{7EC25734-DF8E-4F0C-9C9C-5D027267BE27}" srcId="{3FBEB352-23E1-4857-9F6C-DF46683935AD}" destId="{F6847C19-64C0-443B-9CBD-8A9BEEEF1C31}" srcOrd="9" destOrd="0" parTransId="{C173CCD7-D2E1-426A-A78D-3E666EC82B7A}" sibTransId="{369CD2AE-505D-40A0-BD8C-A676656FB781}"/>
    <dgm:cxn modelId="{B9465279-F847-4372-824F-C1B1890A1358}" type="presOf" srcId="{8B83FE7F-638A-4729-953C-6A156E2449AF}" destId="{F5B88ED0-472D-4D35-91A2-7BC91A1C61A9}" srcOrd="0" destOrd="0" presId="urn:microsoft.com/office/officeart/2005/8/layout/list1"/>
    <dgm:cxn modelId="{4277FA60-6148-4E94-9449-EC5DEE142710}" type="presOf" srcId="{F6847C19-64C0-443B-9CBD-8A9BEEEF1C31}" destId="{31F70FA7-EFD9-437B-AD38-475C94EA3202}" srcOrd="0" destOrd="0" presId="urn:microsoft.com/office/officeart/2005/8/layout/list1"/>
    <dgm:cxn modelId="{DF647C29-3040-419D-AC6C-8300E0F169D9}" type="presOf" srcId="{5428A12D-B85F-4344-A89C-120FCE76CAAE}" destId="{A54C4311-C1CB-4CE0-8EB8-24518FAE0388}" srcOrd="1" destOrd="0" presId="urn:microsoft.com/office/officeart/2005/8/layout/list1"/>
    <dgm:cxn modelId="{9C519335-57DA-438A-ACCD-6B11B8ACE72C}" type="presOf" srcId="{C6634D5A-73A2-489D-9544-896AC892CB12}" destId="{2785CB64-1C3C-47DD-8615-C8BCF5BEB283}" srcOrd="0" destOrd="0" presId="urn:microsoft.com/office/officeart/2005/8/layout/list1"/>
    <dgm:cxn modelId="{C759B3DC-21EF-480D-B3DF-81B6C66FE257}" srcId="{3FBEB352-23E1-4857-9F6C-DF46683935AD}" destId="{3CE421E6-E7C2-4F44-8F3B-6386141260B2}" srcOrd="2" destOrd="0" parTransId="{01A5F3BC-13AC-484D-926A-98D3BBA75F85}" sibTransId="{7EADE66D-8502-4ED2-9656-23662CBD21AD}"/>
    <dgm:cxn modelId="{71110996-4171-40C5-9022-B8FE78498125}" type="presParOf" srcId="{03C630E1-FEAE-4D7E-AC0A-7F0A508AFB20}" destId="{5A81A2E9-7282-4F92-A48E-53E2930A0B24}" srcOrd="0" destOrd="0" presId="urn:microsoft.com/office/officeart/2005/8/layout/list1"/>
    <dgm:cxn modelId="{88778E76-0859-4754-96F4-756A07E105D1}" type="presParOf" srcId="{5A81A2E9-7282-4F92-A48E-53E2930A0B24}" destId="{19B92904-5282-450A-BEF3-FC82174B9B9E}" srcOrd="0" destOrd="0" presId="urn:microsoft.com/office/officeart/2005/8/layout/list1"/>
    <dgm:cxn modelId="{CCF3ED12-2D5C-4BA5-80EE-8DE344FEF96C}" type="presParOf" srcId="{5A81A2E9-7282-4F92-A48E-53E2930A0B24}" destId="{AB0139FD-B784-4F2D-A414-AFC34D05994A}" srcOrd="1" destOrd="0" presId="urn:microsoft.com/office/officeart/2005/8/layout/list1"/>
    <dgm:cxn modelId="{BE484EFD-09EC-4E3A-818F-97690546913C}" type="presParOf" srcId="{03C630E1-FEAE-4D7E-AC0A-7F0A508AFB20}" destId="{0874FC1E-11DC-401F-BDB9-24C8AF849E8F}" srcOrd="1" destOrd="0" presId="urn:microsoft.com/office/officeart/2005/8/layout/list1"/>
    <dgm:cxn modelId="{F6B0C9D3-4598-4467-83C5-F11ECFEB964F}" type="presParOf" srcId="{03C630E1-FEAE-4D7E-AC0A-7F0A508AFB20}" destId="{0538EE49-3D83-4249-ACE3-4A476B0DA7CA}" srcOrd="2" destOrd="0" presId="urn:microsoft.com/office/officeart/2005/8/layout/list1"/>
    <dgm:cxn modelId="{4D579D77-E744-4902-8F31-EFF81F42E9FF}" type="presParOf" srcId="{03C630E1-FEAE-4D7E-AC0A-7F0A508AFB20}" destId="{B186E801-7B20-41A9-AF9C-DF1564390BF5}" srcOrd="3" destOrd="0" presId="urn:microsoft.com/office/officeart/2005/8/layout/list1"/>
    <dgm:cxn modelId="{E98FD0E4-CE84-4DCA-9E02-3FEBEE808EC6}" type="presParOf" srcId="{03C630E1-FEAE-4D7E-AC0A-7F0A508AFB20}" destId="{9EA9197B-8864-4EB4-868F-E81705D12F47}" srcOrd="4" destOrd="0" presId="urn:microsoft.com/office/officeart/2005/8/layout/list1"/>
    <dgm:cxn modelId="{0D811F61-3140-43C4-A05E-8B3658CF1E65}" type="presParOf" srcId="{9EA9197B-8864-4EB4-868F-E81705D12F47}" destId="{95B526D5-86C3-455F-8CC2-F1AD543A9E45}" srcOrd="0" destOrd="0" presId="urn:microsoft.com/office/officeart/2005/8/layout/list1"/>
    <dgm:cxn modelId="{85ABFAAA-6269-4B26-8ED2-E8F21BE36A06}" type="presParOf" srcId="{9EA9197B-8864-4EB4-868F-E81705D12F47}" destId="{64B1C7B4-E4B8-4B38-B152-FAA831F80C49}" srcOrd="1" destOrd="0" presId="urn:microsoft.com/office/officeart/2005/8/layout/list1"/>
    <dgm:cxn modelId="{D73B2998-B1A4-46F7-83D6-7513A05F3677}" type="presParOf" srcId="{03C630E1-FEAE-4D7E-AC0A-7F0A508AFB20}" destId="{2A44F47F-6E68-466D-ABD0-4317C33E69B5}" srcOrd="5" destOrd="0" presId="urn:microsoft.com/office/officeart/2005/8/layout/list1"/>
    <dgm:cxn modelId="{49474E0C-DE6E-4B19-BA7E-19C04BE1C153}" type="presParOf" srcId="{03C630E1-FEAE-4D7E-AC0A-7F0A508AFB20}" destId="{11E10600-DC16-47B0-8EB3-9ED3CDB2B820}" srcOrd="6" destOrd="0" presId="urn:microsoft.com/office/officeart/2005/8/layout/list1"/>
    <dgm:cxn modelId="{9A555568-6DA5-43FB-9C0C-73B8F028B7D8}" type="presParOf" srcId="{03C630E1-FEAE-4D7E-AC0A-7F0A508AFB20}" destId="{F705EFDB-2AC0-42D1-A87D-52BF76C011FF}" srcOrd="7" destOrd="0" presId="urn:microsoft.com/office/officeart/2005/8/layout/list1"/>
    <dgm:cxn modelId="{44D389BF-F567-4AF7-9351-C050CC2FFD8D}" type="presParOf" srcId="{03C630E1-FEAE-4D7E-AC0A-7F0A508AFB20}" destId="{7BB6BAFF-F183-4D22-AE2C-759A143AF6B7}" srcOrd="8" destOrd="0" presId="urn:microsoft.com/office/officeart/2005/8/layout/list1"/>
    <dgm:cxn modelId="{5D46735B-103B-40E1-8E04-D59C76839B56}" type="presParOf" srcId="{7BB6BAFF-F183-4D22-AE2C-759A143AF6B7}" destId="{108789D1-9BBB-49EC-8875-E4067BA656FF}" srcOrd="0" destOrd="0" presId="urn:microsoft.com/office/officeart/2005/8/layout/list1"/>
    <dgm:cxn modelId="{5A574218-9ADE-4ED8-BFB9-B0A8AE45A541}" type="presParOf" srcId="{7BB6BAFF-F183-4D22-AE2C-759A143AF6B7}" destId="{B5EBAD39-69BD-4789-8BD9-DAAB3C8B49DB}" srcOrd="1" destOrd="0" presId="urn:microsoft.com/office/officeart/2005/8/layout/list1"/>
    <dgm:cxn modelId="{0B57817A-64B1-44BB-9062-A4032699638E}" type="presParOf" srcId="{03C630E1-FEAE-4D7E-AC0A-7F0A508AFB20}" destId="{9B01FE8E-371E-452F-82FE-F1ADC3B68D64}" srcOrd="9" destOrd="0" presId="urn:microsoft.com/office/officeart/2005/8/layout/list1"/>
    <dgm:cxn modelId="{BBD9FA97-2956-4425-A3C4-D7A05205C4F6}" type="presParOf" srcId="{03C630E1-FEAE-4D7E-AC0A-7F0A508AFB20}" destId="{771D458F-6AB7-4873-B944-DE6C7A5836D9}" srcOrd="10" destOrd="0" presId="urn:microsoft.com/office/officeart/2005/8/layout/list1"/>
    <dgm:cxn modelId="{294FE78C-229C-4F26-8F02-C21CE18EFB20}" type="presParOf" srcId="{03C630E1-FEAE-4D7E-AC0A-7F0A508AFB20}" destId="{CC5DF9BC-6D86-4011-84E2-7F7C91D5A1F7}" srcOrd="11" destOrd="0" presId="urn:microsoft.com/office/officeart/2005/8/layout/list1"/>
    <dgm:cxn modelId="{EE577F6F-AB6F-46B3-AACB-1EF64F315D89}" type="presParOf" srcId="{03C630E1-FEAE-4D7E-AC0A-7F0A508AFB20}" destId="{676937B5-C1E1-48B6-ACDC-3452BD44223D}" srcOrd="12" destOrd="0" presId="urn:microsoft.com/office/officeart/2005/8/layout/list1"/>
    <dgm:cxn modelId="{9A528BE2-A9AE-4707-A7F7-7974DA328468}" type="presParOf" srcId="{676937B5-C1E1-48B6-ACDC-3452BD44223D}" destId="{A4CAE143-C134-4CF5-83EE-0E1EF0903E13}" srcOrd="0" destOrd="0" presId="urn:microsoft.com/office/officeart/2005/8/layout/list1"/>
    <dgm:cxn modelId="{D05F5EC5-2086-4922-911F-3A565DDAA89E}" type="presParOf" srcId="{676937B5-C1E1-48B6-ACDC-3452BD44223D}" destId="{8537D7B2-06C6-405E-A897-804C37AA41F7}" srcOrd="1" destOrd="0" presId="urn:microsoft.com/office/officeart/2005/8/layout/list1"/>
    <dgm:cxn modelId="{8A5591CE-EFD9-482D-946C-7B78F666145B}" type="presParOf" srcId="{03C630E1-FEAE-4D7E-AC0A-7F0A508AFB20}" destId="{5DA09EBF-E54C-4A1D-AA50-83DBB6ED1C36}" srcOrd="13" destOrd="0" presId="urn:microsoft.com/office/officeart/2005/8/layout/list1"/>
    <dgm:cxn modelId="{03B21101-B399-4BC4-8F55-8F7A13B4E1D5}" type="presParOf" srcId="{03C630E1-FEAE-4D7E-AC0A-7F0A508AFB20}" destId="{13A1C805-270C-447B-972D-4013FA0B4435}" srcOrd="14" destOrd="0" presId="urn:microsoft.com/office/officeart/2005/8/layout/list1"/>
    <dgm:cxn modelId="{20393B56-298E-4ECA-9DE2-43A1CF960057}" type="presParOf" srcId="{03C630E1-FEAE-4D7E-AC0A-7F0A508AFB20}" destId="{2A201EEE-A584-4F81-B55E-2114FE6AB904}" srcOrd="15" destOrd="0" presId="urn:microsoft.com/office/officeart/2005/8/layout/list1"/>
    <dgm:cxn modelId="{F31F60D3-A044-4D34-B2D8-394CB8E80221}" type="presParOf" srcId="{03C630E1-FEAE-4D7E-AC0A-7F0A508AFB20}" destId="{D9BE41A1-6E23-464B-BEEF-1BC665F6E567}" srcOrd="16" destOrd="0" presId="urn:microsoft.com/office/officeart/2005/8/layout/list1"/>
    <dgm:cxn modelId="{014F1BA7-350C-4E21-9D50-CE2BE8513772}" type="presParOf" srcId="{D9BE41A1-6E23-464B-BEEF-1BC665F6E567}" destId="{51FD657D-83B7-46DD-975F-16F67AFE677D}" srcOrd="0" destOrd="0" presId="urn:microsoft.com/office/officeart/2005/8/layout/list1"/>
    <dgm:cxn modelId="{857F4A21-6E73-4DE5-83D7-242685BF3958}" type="presParOf" srcId="{D9BE41A1-6E23-464B-BEEF-1BC665F6E567}" destId="{65D566B0-E35F-4022-BB91-44C726DE2325}" srcOrd="1" destOrd="0" presId="urn:microsoft.com/office/officeart/2005/8/layout/list1"/>
    <dgm:cxn modelId="{C07C17EE-C715-4626-A528-3FBF834D8485}" type="presParOf" srcId="{03C630E1-FEAE-4D7E-AC0A-7F0A508AFB20}" destId="{CAE52746-79A4-4AB0-8AE2-FD020815B595}" srcOrd="17" destOrd="0" presId="urn:microsoft.com/office/officeart/2005/8/layout/list1"/>
    <dgm:cxn modelId="{AE0ADFA2-9F8A-4FD0-8886-D8EE276568CA}" type="presParOf" srcId="{03C630E1-FEAE-4D7E-AC0A-7F0A508AFB20}" destId="{E0C97F05-AB91-4E3F-9FD5-77D5B2AD7552}" srcOrd="18" destOrd="0" presId="urn:microsoft.com/office/officeart/2005/8/layout/list1"/>
    <dgm:cxn modelId="{73DA1DA6-D5D3-4173-9EF7-1770C258CF5C}" type="presParOf" srcId="{03C630E1-FEAE-4D7E-AC0A-7F0A508AFB20}" destId="{B04F84B3-BF18-48F5-994E-20C9104ACE08}" srcOrd="19" destOrd="0" presId="urn:microsoft.com/office/officeart/2005/8/layout/list1"/>
    <dgm:cxn modelId="{D3132DAF-C709-4348-95A7-A1C23A35EEA9}" type="presParOf" srcId="{03C630E1-FEAE-4D7E-AC0A-7F0A508AFB20}" destId="{3FAD473A-5ABA-43AF-9C60-553D94DC0467}" srcOrd="20" destOrd="0" presId="urn:microsoft.com/office/officeart/2005/8/layout/list1"/>
    <dgm:cxn modelId="{D822C228-7285-4D1C-819C-269B2467B2BF}" type="presParOf" srcId="{3FAD473A-5ABA-43AF-9C60-553D94DC0467}" destId="{49622478-BCB7-45C7-B85F-362249E5A779}" srcOrd="0" destOrd="0" presId="urn:microsoft.com/office/officeart/2005/8/layout/list1"/>
    <dgm:cxn modelId="{13DBC98F-0F11-4E8D-9468-38A976EFAC9D}" type="presParOf" srcId="{3FAD473A-5ABA-43AF-9C60-553D94DC0467}" destId="{A54C4311-C1CB-4CE0-8EB8-24518FAE0388}" srcOrd="1" destOrd="0" presId="urn:microsoft.com/office/officeart/2005/8/layout/list1"/>
    <dgm:cxn modelId="{C989B3C7-E9A6-4C33-8CED-F917060EA2BB}" type="presParOf" srcId="{03C630E1-FEAE-4D7E-AC0A-7F0A508AFB20}" destId="{B7F435DD-1020-48CB-AB88-F59A9DF7705B}" srcOrd="21" destOrd="0" presId="urn:microsoft.com/office/officeart/2005/8/layout/list1"/>
    <dgm:cxn modelId="{019C5A7A-34D5-46F3-9069-B0ADDDFDF04F}" type="presParOf" srcId="{03C630E1-FEAE-4D7E-AC0A-7F0A508AFB20}" destId="{AFFC1231-EE92-44D1-AEBA-8632FE308285}" srcOrd="22" destOrd="0" presId="urn:microsoft.com/office/officeart/2005/8/layout/list1"/>
    <dgm:cxn modelId="{30718140-971D-4466-93C4-C02CDAE37DDE}" type="presParOf" srcId="{03C630E1-FEAE-4D7E-AC0A-7F0A508AFB20}" destId="{6A5441BD-28DE-4DBE-98AB-F14390B83393}" srcOrd="23" destOrd="0" presId="urn:microsoft.com/office/officeart/2005/8/layout/list1"/>
    <dgm:cxn modelId="{E594A831-CB58-4295-BFB9-A4AD7D0D30BC}" type="presParOf" srcId="{03C630E1-FEAE-4D7E-AC0A-7F0A508AFB20}" destId="{0D4A9D55-2739-4529-A731-EC62CAAF6E0C}" srcOrd="24" destOrd="0" presId="urn:microsoft.com/office/officeart/2005/8/layout/list1"/>
    <dgm:cxn modelId="{E8F0C23D-4CC5-4B35-8343-222D3410D568}" type="presParOf" srcId="{0D4A9D55-2739-4529-A731-EC62CAAF6E0C}" destId="{9743BC7F-7B91-4BFF-AEE8-4597B77C0934}" srcOrd="0" destOrd="0" presId="urn:microsoft.com/office/officeart/2005/8/layout/list1"/>
    <dgm:cxn modelId="{58B580C6-AA0E-4B23-9942-0336C37EBEA6}" type="presParOf" srcId="{0D4A9D55-2739-4529-A731-EC62CAAF6E0C}" destId="{4DBA5F3F-5938-4D82-A393-EECC667C27E5}" srcOrd="1" destOrd="0" presId="urn:microsoft.com/office/officeart/2005/8/layout/list1"/>
    <dgm:cxn modelId="{00DC027A-4F36-4F6E-B6B1-CBE124868803}" type="presParOf" srcId="{03C630E1-FEAE-4D7E-AC0A-7F0A508AFB20}" destId="{728A4946-ABF1-4C31-BC79-A1C8F9F6ACE3}" srcOrd="25" destOrd="0" presId="urn:microsoft.com/office/officeart/2005/8/layout/list1"/>
    <dgm:cxn modelId="{CE86175F-933C-4A04-B2D6-895B9582EA90}" type="presParOf" srcId="{03C630E1-FEAE-4D7E-AC0A-7F0A508AFB20}" destId="{7990A659-37CF-4A1D-83E5-2D94E4DE7CF9}" srcOrd="26" destOrd="0" presId="urn:microsoft.com/office/officeart/2005/8/layout/list1"/>
    <dgm:cxn modelId="{7F5904DE-5DB3-4FA5-BF08-E8A74356FB8C}" type="presParOf" srcId="{03C630E1-FEAE-4D7E-AC0A-7F0A508AFB20}" destId="{3E312777-99E7-4A57-B9DE-991E085EAFF4}" srcOrd="27" destOrd="0" presId="urn:microsoft.com/office/officeart/2005/8/layout/list1"/>
    <dgm:cxn modelId="{D4C58DB8-458A-4F1C-B343-0BAB5D9AE857}" type="presParOf" srcId="{03C630E1-FEAE-4D7E-AC0A-7F0A508AFB20}" destId="{7C72EB8A-3B2C-4321-AB1E-B51EB4ECB896}" srcOrd="28" destOrd="0" presId="urn:microsoft.com/office/officeart/2005/8/layout/list1"/>
    <dgm:cxn modelId="{F0970096-84F4-43D2-A669-2901E7033ED9}" type="presParOf" srcId="{7C72EB8A-3B2C-4321-AB1E-B51EB4ECB896}" destId="{2785CB64-1C3C-47DD-8615-C8BCF5BEB283}" srcOrd="0" destOrd="0" presId="urn:microsoft.com/office/officeart/2005/8/layout/list1"/>
    <dgm:cxn modelId="{478E3FA6-6D75-4CF4-BBEF-DFD03D61DADC}" type="presParOf" srcId="{7C72EB8A-3B2C-4321-AB1E-B51EB4ECB896}" destId="{07486636-A814-447A-9104-FB1C89DFF2E1}" srcOrd="1" destOrd="0" presId="urn:microsoft.com/office/officeart/2005/8/layout/list1"/>
    <dgm:cxn modelId="{91AABAFF-130A-4C7C-853E-6B06E92E8636}" type="presParOf" srcId="{03C630E1-FEAE-4D7E-AC0A-7F0A508AFB20}" destId="{7A5CEF5F-F5E5-43EC-9CD8-8100436E2663}" srcOrd="29" destOrd="0" presId="urn:microsoft.com/office/officeart/2005/8/layout/list1"/>
    <dgm:cxn modelId="{86010802-04B8-4CE6-A4A7-F62288BCCFE5}" type="presParOf" srcId="{03C630E1-FEAE-4D7E-AC0A-7F0A508AFB20}" destId="{B53FE2AF-43B3-4D83-A822-EAB91A2E9450}" srcOrd="30" destOrd="0" presId="urn:microsoft.com/office/officeart/2005/8/layout/list1"/>
    <dgm:cxn modelId="{B5CB7EAA-2BD4-4EC0-B972-FE60D6A5ABA1}" type="presParOf" srcId="{03C630E1-FEAE-4D7E-AC0A-7F0A508AFB20}" destId="{9C505805-9E70-4752-8338-194C3B7BE498}" srcOrd="31" destOrd="0" presId="urn:microsoft.com/office/officeart/2005/8/layout/list1"/>
    <dgm:cxn modelId="{C52A7B60-6C02-44AC-ADB5-31398ECB06ED}" type="presParOf" srcId="{03C630E1-FEAE-4D7E-AC0A-7F0A508AFB20}" destId="{0D0416F5-062A-429D-8EBF-EA931B266FF5}" srcOrd="32" destOrd="0" presId="urn:microsoft.com/office/officeart/2005/8/layout/list1"/>
    <dgm:cxn modelId="{5C0DC309-FB20-4EC5-9666-325B9A2B2C07}" type="presParOf" srcId="{0D0416F5-062A-429D-8EBF-EA931B266FF5}" destId="{F5B88ED0-472D-4D35-91A2-7BC91A1C61A9}" srcOrd="0" destOrd="0" presId="urn:microsoft.com/office/officeart/2005/8/layout/list1"/>
    <dgm:cxn modelId="{DEC9A419-12AD-47A6-8F95-A06D3BB66D3E}" type="presParOf" srcId="{0D0416F5-062A-429D-8EBF-EA931B266FF5}" destId="{0E2FAE4E-82DF-433E-8E36-7EC4FD7ED82A}" srcOrd="1" destOrd="0" presId="urn:microsoft.com/office/officeart/2005/8/layout/list1"/>
    <dgm:cxn modelId="{6F77195F-8D4F-4FF3-A6FA-2A0F856AEE11}" type="presParOf" srcId="{03C630E1-FEAE-4D7E-AC0A-7F0A508AFB20}" destId="{A2CCA5DE-918C-489F-8589-8257FD2108C4}" srcOrd="33" destOrd="0" presId="urn:microsoft.com/office/officeart/2005/8/layout/list1"/>
    <dgm:cxn modelId="{2FA5BA1E-F485-4D1F-A958-5FB1BADE4259}" type="presParOf" srcId="{03C630E1-FEAE-4D7E-AC0A-7F0A508AFB20}" destId="{A6C8C01E-C765-45DA-886D-237DC5CDB1F8}" srcOrd="34" destOrd="0" presId="urn:microsoft.com/office/officeart/2005/8/layout/list1"/>
    <dgm:cxn modelId="{C49D5CE6-6CC0-439E-B4D5-8BED4AD1A049}" type="presParOf" srcId="{03C630E1-FEAE-4D7E-AC0A-7F0A508AFB20}" destId="{BF14C1A5-D721-440F-8433-0DAFE93EE80D}" srcOrd="35" destOrd="0" presId="urn:microsoft.com/office/officeart/2005/8/layout/list1"/>
    <dgm:cxn modelId="{73C42425-51A2-456B-A084-0932DF670118}" type="presParOf" srcId="{03C630E1-FEAE-4D7E-AC0A-7F0A508AFB20}" destId="{9E546B4C-87A3-4835-9EB9-8D9970FA66F3}" srcOrd="36" destOrd="0" presId="urn:microsoft.com/office/officeart/2005/8/layout/list1"/>
    <dgm:cxn modelId="{88A3B41B-84F9-426D-BE35-FA490C805655}" type="presParOf" srcId="{9E546B4C-87A3-4835-9EB9-8D9970FA66F3}" destId="{31F70FA7-EFD9-437B-AD38-475C94EA3202}" srcOrd="0" destOrd="0" presId="urn:microsoft.com/office/officeart/2005/8/layout/list1"/>
    <dgm:cxn modelId="{160FA2A7-8D07-4C0C-BCA3-E333A5D57281}" type="presParOf" srcId="{9E546B4C-87A3-4835-9EB9-8D9970FA66F3}" destId="{B3587220-D385-4390-9229-747FC30721A7}" srcOrd="1" destOrd="0" presId="urn:microsoft.com/office/officeart/2005/8/layout/list1"/>
    <dgm:cxn modelId="{E3247CF2-284E-43AA-9213-F5C9EE910B34}" type="presParOf" srcId="{03C630E1-FEAE-4D7E-AC0A-7F0A508AFB20}" destId="{95306368-4600-41B8-A373-E704768AA0B2}" srcOrd="37" destOrd="0" presId="urn:microsoft.com/office/officeart/2005/8/layout/list1"/>
    <dgm:cxn modelId="{F3BB5005-EE3D-46C4-AC2D-7DAC6CB0BD10}" type="presParOf" srcId="{03C630E1-FEAE-4D7E-AC0A-7F0A508AFB20}" destId="{F268F9B8-4FD1-4E70-9BBE-E1042CB27AF5}" srcOrd="38" destOrd="0" presId="urn:microsoft.com/office/officeart/2005/8/layout/list1"/>
    <dgm:cxn modelId="{CFB2E538-B36F-4EEA-9D6E-C8EC57B97206}" type="presParOf" srcId="{03C630E1-FEAE-4D7E-AC0A-7F0A508AFB20}" destId="{16C51701-35BE-4733-B170-0357ED501CB8}" srcOrd="39" destOrd="0" presId="urn:microsoft.com/office/officeart/2005/8/layout/list1"/>
    <dgm:cxn modelId="{0214DF76-9DD4-4FB3-86C9-10605B0AB027}" type="presParOf" srcId="{03C630E1-FEAE-4D7E-AC0A-7F0A508AFB20}" destId="{8936F98C-12AF-4F6F-975B-B73B38E23801}" srcOrd="40" destOrd="0" presId="urn:microsoft.com/office/officeart/2005/8/layout/list1"/>
    <dgm:cxn modelId="{21C48A7D-84E1-4E16-8D9A-763E26451162}" type="presParOf" srcId="{8936F98C-12AF-4F6F-975B-B73B38E23801}" destId="{5E77F6AA-2E18-43B9-B089-F317DD04FEF9}" srcOrd="0" destOrd="0" presId="urn:microsoft.com/office/officeart/2005/8/layout/list1"/>
    <dgm:cxn modelId="{7047A0ED-8D26-4989-A636-D86A3D2D83C7}" type="presParOf" srcId="{8936F98C-12AF-4F6F-975B-B73B38E23801}" destId="{E4A52340-C647-4B8B-8A35-9B1AF5654E05}" srcOrd="1" destOrd="0" presId="urn:microsoft.com/office/officeart/2005/8/layout/list1"/>
    <dgm:cxn modelId="{3267019F-53BB-4A59-87CE-37339F1901FC}" type="presParOf" srcId="{03C630E1-FEAE-4D7E-AC0A-7F0A508AFB20}" destId="{0981E3D9-070E-49FC-9786-5212DC2A1986}" srcOrd="41" destOrd="0" presId="urn:microsoft.com/office/officeart/2005/8/layout/list1"/>
    <dgm:cxn modelId="{BED85326-9CA1-4E4E-A0F1-A94C6CD3DCEF}" type="presParOf" srcId="{03C630E1-FEAE-4D7E-AC0A-7F0A508AFB20}" destId="{F8EEA902-3614-4F29-A162-B3D719D07292}" srcOrd="4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5B5F6C-C40A-4B24-8FE2-22CECB207B4C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47A7FF5-594F-4BD1-BCE9-8663E19F01D0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Тематические педсоветы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D857C6-47FB-4329-9708-F34B853D7466}" type="parTrans" cxnId="{25E7490C-1364-41D9-AFCE-A997BBF0E466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99DC11-2DBF-459E-AC1A-12912379E3D9}" type="sibTrans" cxnId="{25E7490C-1364-41D9-AFCE-A997BBF0E466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E61099-476C-429E-9DBC-962F495B066C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Семинары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D5ABF1-53E2-4202-B45B-FF6B4FB8C57A}" type="parTrans" cxnId="{CB0B2F38-500E-4BAA-A371-0C7B281F5E2E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9A38ED-3DAF-4FFA-AB3B-29F3B6025C92}" type="sibTrans" cxnId="{CB0B2F38-500E-4BAA-A371-0C7B281F5E2E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F27EC9-A70F-44E5-83FC-1A3FAB8350B3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Консультации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5BE462-1662-4D2C-A14D-02AB9E4794AF}" type="parTrans" cxnId="{A67F9C8C-0208-4C20-9048-629AB632FD1E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DF73BC-2A1E-4965-BDE8-2F0A61964E29}" type="sibTrans" cxnId="{A67F9C8C-0208-4C20-9048-629AB632FD1E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C6DC0-624D-4892-B4E4-BD995B148387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и использование методического материала: </a:t>
          </a:r>
        </a:p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познавательного, фольклорного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A1DA86-4BC7-43D9-8079-79D2938840C2}" type="parTrans" cxnId="{490EF367-2C51-4938-91BF-9C818EFD1D45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AAC22D-8283-4DA9-A349-F7CAB9FDA163}" type="sibTrans" cxnId="{490EF367-2C51-4938-91BF-9C818EFD1D45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73A074-C056-4D1F-BCE2-EBA5E458C561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тематического раздела библиотеки посвященного вопросам: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фольклор народов среднего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Воронежского края, </a:t>
          </a:r>
          <a:endParaRPr lang="ru-RU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региональные художественные ремесла,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музыкальная культура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игры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народов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Воронежского края;</a:t>
          </a:r>
          <a:endParaRPr lang="ru-RU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народное декоративно-прикладное искусство,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орнаментирование изделий из разных материалов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F41441-698C-4224-96A7-448EC49B9367}" type="parTrans" cxnId="{585D7568-C2FB-44D0-9A22-DA6145635947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EA6258-A296-4828-82D7-097CD18C2453}" type="sibTrans" cxnId="{585D7568-C2FB-44D0-9A22-DA6145635947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1412A3-F746-46D7-A4C3-A66D7665CE88}" type="pres">
      <dgm:prSet presAssocID="{965B5F6C-C40A-4B24-8FE2-22CECB207B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389186-9C76-4499-B463-885758E34030}" type="pres">
      <dgm:prSet presAssocID="{347A7FF5-594F-4BD1-BCE9-8663E19F01D0}" presName="parentLin" presStyleCnt="0"/>
      <dgm:spPr/>
    </dgm:pt>
    <dgm:pt modelId="{FE4EDC11-4064-45E7-AD2B-E7E3C6C47CDE}" type="pres">
      <dgm:prSet presAssocID="{347A7FF5-594F-4BD1-BCE9-8663E19F01D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1C470E3-6B34-4FBD-8928-06CD8C5A3B71}" type="pres">
      <dgm:prSet presAssocID="{347A7FF5-594F-4BD1-BCE9-8663E19F01D0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27219-A403-4A8D-8077-6F8A68D28E75}" type="pres">
      <dgm:prSet presAssocID="{347A7FF5-594F-4BD1-BCE9-8663E19F01D0}" presName="negativeSpace" presStyleCnt="0"/>
      <dgm:spPr/>
    </dgm:pt>
    <dgm:pt modelId="{659D6EB4-9F37-4099-8DC0-365F2B654392}" type="pres">
      <dgm:prSet presAssocID="{347A7FF5-594F-4BD1-BCE9-8663E19F01D0}" presName="childText" presStyleLbl="conFgAcc1" presStyleIdx="0" presStyleCnt="5">
        <dgm:presLayoutVars>
          <dgm:bulletEnabled val="1"/>
        </dgm:presLayoutVars>
      </dgm:prSet>
      <dgm:spPr/>
    </dgm:pt>
    <dgm:pt modelId="{87677A45-F365-43FB-950E-BBB81E0B75EA}" type="pres">
      <dgm:prSet presAssocID="{CE99DC11-2DBF-459E-AC1A-12912379E3D9}" presName="spaceBetweenRectangles" presStyleCnt="0"/>
      <dgm:spPr/>
    </dgm:pt>
    <dgm:pt modelId="{BD8654BF-2A4A-4434-BFBE-B0C2748FAEDC}" type="pres">
      <dgm:prSet presAssocID="{1BE61099-476C-429E-9DBC-962F495B066C}" presName="parentLin" presStyleCnt="0"/>
      <dgm:spPr/>
    </dgm:pt>
    <dgm:pt modelId="{B0648AAD-82E8-45F0-8F33-79718B912239}" type="pres">
      <dgm:prSet presAssocID="{1BE61099-476C-429E-9DBC-962F495B066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25A2EE6-3D3A-489F-9364-EF2C87CC3100}" type="pres">
      <dgm:prSet presAssocID="{1BE61099-476C-429E-9DBC-962F495B066C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EB459-C2DF-4992-ADC1-A65CE7B4A16D}" type="pres">
      <dgm:prSet presAssocID="{1BE61099-476C-429E-9DBC-962F495B066C}" presName="negativeSpace" presStyleCnt="0"/>
      <dgm:spPr/>
    </dgm:pt>
    <dgm:pt modelId="{2B968A43-971C-4AE2-83FE-4B5AE68DF87D}" type="pres">
      <dgm:prSet presAssocID="{1BE61099-476C-429E-9DBC-962F495B066C}" presName="childText" presStyleLbl="conFgAcc1" presStyleIdx="1" presStyleCnt="5">
        <dgm:presLayoutVars>
          <dgm:bulletEnabled val="1"/>
        </dgm:presLayoutVars>
      </dgm:prSet>
      <dgm:spPr/>
    </dgm:pt>
    <dgm:pt modelId="{A57B4F7E-3920-4FBF-AB0D-C4E15DBF2649}" type="pres">
      <dgm:prSet presAssocID="{539A38ED-3DAF-4FFA-AB3B-29F3B6025C92}" presName="spaceBetweenRectangles" presStyleCnt="0"/>
      <dgm:spPr/>
    </dgm:pt>
    <dgm:pt modelId="{E4A89F3B-4574-4A89-B844-2973074E333D}" type="pres">
      <dgm:prSet presAssocID="{C8F27EC9-A70F-44E5-83FC-1A3FAB8350B3}" presName="parentLin" presStyleCnt="0"/>
      <dgm:spPr/>
    </dgm:pt>
    <dgm:pt modelId="{DA473A43-5B9B-4D09-8481-7B66D0E9B454}" type="pres">
      <dgm:prSet presAssocID="{C8F27EC9-A70F-44E5-83FC-1A3FAB8350B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E11814EE-E3C7-41A0-9B0C-2A66211C547B}" type="pres">
      <dgm:prSet presAssocID="{C8F27EC9-A70F-44E5-83FC-1A3FAB8350B3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58C41-9CAA-47D1-9B25-7E06243EBF05}" type="pres">
      <dgm:prSet presAssocID="{C8F27EC9-A70F-44E5-83FC-1A3FAB8350B3}" presName="negativeSpace" presStyleCnt="0"/>
      <dgm:spPr/>
    </dgm:pt>
    <dgm:pt modelId="{3FB0F443-00B5-4EC0-B4CF-E5DA223887EE}" type="pres">
      <dgm:prSet presAssocID="{C8F27EC9-A70F-44E5-83FC-1A3FAB8350B3}" presName="childText" presStyleLbl="conFgAcc1" presStyleIdx="2" presStyleCnt="5">
        <dgm:presLayoutVars>
          <dgm:bulletEnabled val="1"/>
        </dgm:presLayoutVars>
      </dgm:prSet>
      <dgm:spPr/>
    </dgm:pt>
    <dgm:pt modelId="{C76A5736-6E05-409F-B6E6-FB4B3F69E4FF}" type="pres">
      <dgm:prSet presAssocID="{93DF73BC-2A1E-4965-BDE8-2F0A61964E29}" presName="spaceBetweenRectangles" presStyleCnt="0"/>
      <dgm:spPr/>
    </dgm:pt>
    <dgm:pt modelId="{A538783E-150C-48CC-BFF4-701F5409F58A}" type="pres">
      <dgm:prSet presAssocID="{7E5C6DC0-624D-4892-B4E4-BD995B148387}" presName="parentLin" presStyleCnt="0"/>
      <dgm:spPr/>
    </dgm:pt>
    <dgm:pt modelId="{C5ED62E9-315E-47A1-BBA6-C154CB400B8B}" type="pres">
      <dgm:prSet presAssocID="{7E5C6DC0-624D-4892-B4E4-BD995B14838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44CE783D-0F10-4C91-808A-FC51FC03B1BA}" type="pres">
      <dgm:prSet presAssocID="{7E5C6DC0-624D-4892-B4E4-BD995B148387}" presName="parentText" presStyleLbl="node1" presStyleIdx="3" presStyleCnt="5" custScaleX="142857" custScaleY="150719" custLinFactNeighborX="-7531" custLinFactNeighborY="-39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35F47-7C32-4C94-85B6-15701995A9A8}" type="pres">
      <dgm:prSet presAssocID="{7E5C6DC0-624D-4892-B4E4-BD995B148387}" presName="negativeSpace" presStyleCnt="0"/>
      <dgm:spPr/>
    </dgm:pt>
    <dgm:pt modelId="{1EB0B9E0-C0A1-4D71-8982-8310968CE84F}" type="pres">
      <dgm:prSet presAssocID="{7E5C6DC0-624D-4892-B4E4-BD995B148387}" presName="childText" presStyleLbl="conFgAcc1" presStyleIdx="3" presStyleCnt="5">
        <dgm:presLayoutVars>
          <dgm:bulletEnabled val="1"/>
        </dgm:presLayoutVars>
      </dgm:prSet>
      <dgm:spPr/>
    </dgm:pt>
    <dgm:pt modelId="{12A54774-A160-4540-9741-51F9C4AFFD3E}" type="pres">
      <dgm:prSet presAssocID="{6EAAC22D-8283-4DA9-A349-F7CAB9FDA163}" presName="spaceBetweenRectangles" presStyleCnt="0"/>
      <dgm:spPr/>
    </dgm:pt>
    <dgm:pt modelId="{0AEA21E1-F9CD-4BDD-9276-9E09D9C56F98}" type="pres">
      <dgm:prSet presAssocID="{C473A074-C056-4D1F-BCE2-EBA5E458C561}" presName="parentLin" presStyleCnt="0"/>
      <dgm:spPr/>
    </dgm:pt>
    <dgm:pt modelId="{EE338EDC-A62E-4082-9937-91F191111EB3}" type="pres">
      <dgm:prSet presAssocID="{C473A074-C056-4D1F-BCE2-EBA5E458C56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11B8749-8C12-4265-99C4-732FC055A9AB}" type="pres">
      <dgm:prSet presAssocID="{C473A074-C056-4D1F-BCE2-EBA5E458C561}" presName="parentText" presStyleLbl="node1" presStyleIdx="4" presStyleCnt="5" custScaleX="142857" custScaleY="3928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6F75A9-A89C-4096-966D-5F01BC581EB0}" type="pres">
      <dgm:prSet presAssocID="{C473A074-C056-4D1F-BCE2-EBA5E458C561}" presName="negativeSpace" presStyleCnt="0"/>
      <dgm:spPr/>
    </dgm:pt>
    <dgm:pt modelId="{E4A619D6-4207-4E0E-90F6-8E628A2349A0}" type="pres">
      <dgm:prSet presAssocID="{C473A074-C056-4D1F-BCE2-EBA5E458C56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69CCEF2-3CA3-43ED-AFBF-0FDF3270BAB5}" type="presOf" srcId="{1BE61099-476C-429E-9DBC-962F495B066C}" destId="{B0648AAD-82E8-45F0-8F33-79718B912239}" srcOrd="0" destOrd="0" presId="urn:microsoft.com/office/officeart/2005/8/layout/list1"/>
    <dgm:cxn modelId="{49CEC51D-957E-4260-BA1C-974400D0C640}" type="presOf" srcId="{7E5C6DC0-624D-4892-B4E4-BD995B148387}" destId="{44CE783D-0F10-4C91-808A-FC51FC03B1BA}" srcOrd="1" destOrd="0" presId="urn:microsoft.com/office/officeart/2005/8/layout/list1"/>
    <dgm:cxn modelId="{CB091DF1-5B4E-4000-847C-084D4C90D220}" type="presOf" srcId="{C8F27EC9-A70F-44E5-83FC-1A3FAB8350B3}" destId="{E11814EE-E3C7-41A0-9B0C-2A66211C547B}" srcOrd="1" destOrd="0" presId="urn:microsoft.com/office/officeart/2005/8/layout/list1"/>
    <dgm:cxn modelId="{E0306AF1-6930-4F8D-A09C-A01382AFF4F3}" type="presOf" srcId="{C473A074-C056-4D1F-BCE2-EBA5E458C561}" destId="{EE338EDC-A62E-4082-9937-91F191111EB3}" srcOrd="0" destOrd="0" presId="urn:microsoft.com/office/officeart/2005/8/layout/list1"/>
    <dgm:cxn modelId="{A67F9C8C-0208-4C20-9048-629AB632FD1E}" srcId="{965B5F6C-C40A-4B24-8FE2-22CECB207B4C}" destId="{C8F27EC9-A70F-44E5-83FC-1A3FAB8350B3}" srcOrd="2" destOrd="0" parTransId="{5C5BE462-1662-4D2C-A14D-02AB9E4794AF}" sibTransId="{93DF73BC-2A1E-4965-BDE8-2F0A61964E29}"/>
    <dgm:cxn modelId="{7DF9F760-1750-4BEC-92DA-9C28E1C20A3A}" type="presOf" srcId="{347A7FF5-594F-4BD1-BCE9-8663E19F01D0}" destId="{FE4EDC11-4064-45E7-AD2B-E7E3C6C47CDE}" srcOrd="0" destOrd="0" presId="urn:microsoft.com/office/officeart/2005/8/layout/list1"/>
    <dgm:cxn modelId="{CB0B2F38-500E-4BAA-A371-0C7B281F5E2E}" srcId="{965B5F6C-C40A-4B24-8FE2-22CECB207B4C}" destId="{1BE61099-476C-429E-9DBC-962F495B066C}" srcOrd="1" destOrd="0" parTransId="{49D5ABF1-53E2-4202-B45B-FF6B4FB8C57A}" sibTransId="{539A38ED-3DAF-4FFA-AB3B-29F3B6025C92}"/>
    <dgm:cxn modelId="{3680C8E7-FD3F-4E63-8A05-2136C50C3A24}" type="presOf" srcId="{7E5C6DC0-624D-4892-B4E4-BD995B148387}" destId="{C5ED62E9-315E-47A1-BBA6-C154CB400B8B}" srcOrd="0" destOrd="0" presId="urn:microsoft.com/office/officeart/2005/8/layout/list1"/>
    <dgm:cxn modelId="{9AD8B074-CC59-4A8F-98CD-8604BB7F6FA6}" type="presOf" srcId="{1BE61099-476C-429E-9DBC-962F495B066C}" destId="{425A2EE6-3D3A-489F-9364-EF2C87CC3100}" srcOrd="1" destOrd="0" presId="urn:microsoft.com/office/officeart/2005/8/layout/list1"/>
    <dgm:cxn modelId="{D3578520-F258-42C0-99F6-0648B1556643}" type="presOf" srcId="{C8F27EC9-A70F-44E5-83FC-1A3FAB8350B3}" destId="{DA473A43-5B9B-4D09-8481-7B66D0E9B454}" srcOrd="0" destOrd="0" presId="urn:microsoft.com/office/officeart/2005/8/layout/list1"/>
    <dgm:cxn modelId="{25E7490C-1364-41D9-AFCE-A997BBF0E466}" srcId="{965B5F6C-C40A-4B24-8FE2-22CECB207B4C}" destId="{347A7FF5-594F-4BD1-BCE9-8663E19F01D0}" srcOrd="0" destOrd="0" parTransId="{C6D857C6-47FB-4329-9708-F34B853D7466}" sibTransId="{CE99DC11-2DBF-459E-AC1A-12912379E3D9}"/>
    <dgm:cxn modelId="{575C62FD-2601-4808-ADFE-A470D714B67C}" type="presOf" srcId="{C473A074-C056-4D1F-BCE2-EBA5E458C561}" destId="{811B8749-8C12-4265-99C4-732FC055A9AB}" srcOrd="1" destOrd="0" presId="urn:microsoft.com/office/officeart/2005/8/layout/list1"/>
    <dgm:cxn modelId="{D8D9E56C-BBC9-4BA3-9761-6883A5725EAA}" type="presOf" srcId="{965B5F6C-C40A-4B24-8FE2-22CECB207B4C}" destId="{CF1412A3-F746-46D7-A4C3-A66D7665CE88}" srcOrd="0" destOrd="0" presId="urn:microsoft.com/office/officeart/2005/8/layout/list1"/>
    <dgm:cxn modelId="{490EF367-2C51-4938-91BF-9C818EFD1D45}" srcId="{965B5F6C-C40A-4B24-8FE2-22CECB207B4C}" destId="{7E5C6DC0-624D-4892-B4E4-BD995B148387}" srcOrd="3" destOrd="0" parTransId="{B2A1DA86-4BC7-43D9-8079-79D2938840C2}" sibTransId="{6EAAC22D-8283-4DA9-A349-F7CAB9FDA163}"/>
    <dgm:cxn modelId="{585D7568-C2FB-44D0-9A22-DA6145635947}" srcId="{965B5F6C-C40A-4B24-8FE2-22CECB207B4C}" destId="{C473A074-C056-4D1F-BCE2-EBA5E458C561}" srcOrd="4" destOrd="0" parTransId="{50F41441-698C-4224-96A7-448EC49B9367}" sibTransId="{F4EA6258-A296-4828-82D7-097CD18C2453}"/>
    <dgm:cxn modelId="{D95C6938-96B9-4BC2-91BB-A511AEC9D023}" type="presOf" srcId="{347A7FF5-594F-4BD1-BCE9-8663E19F01D0}" destId="{61C470E3-6B34-4FBD-8928-06CD8C5A3B71}" srcOrd="1" destOrd="0" presId="urn:microsoft.com/office/officeart/2005/8/layout/list1"/>
    <dgm:cxn modelId="{D2C3FD70-787D-4B25-8396-CE073E02B2C3}" type="presParOf" srcId="{CF1412A3-F746-46D7-A4C3-A66D7665CE88}" destId="{FD389186-9C76-4499-B463-885758E34030}" srcOrd="0" destOrd="0" presId="urn:microsoft.com/office/officeart/2005/8/layout/list1"/>
    <dgm:cxn modelId="{D0F20A26-D257-4D45-818F-4546C484FEF1}" type="presParOf" srcId="{FD389186-9C76-4499-B463-885758E34030}" destId="{FE4EDC11-4064-45E7-AD2B-E7E3C6C47CDE}" srcOrd="0" destOrd="0" presId="urn:microsoft.com/office/officeart/2005/8/layout/list1"/>
    <dgm:cxn modelId="{56BAD8A8-B9E8-4B5F-90A8-8DA60F7BDBD0}" type="presParOf" srcId="{FD389186-9C76-4499-B463-885758E34030}" destId="{61C470E3-6B34-4FBD-8928-06CD8C5A3B71}" srcOrd="1" destOrd="0" presId="urn:microsoft.com/office/officeart/2005/8/layout/list1"/>
    <dgm:cxn modelId="{22BECAE3-5165-41ED-960D-6A8685129752}" type="presParOf" srcId="{CF1412A3-F746-46D7-A4C3-A66D7665CE88}" destId="{A0427219-A403-4A8D-8077-6F8A68D28E75}" srcOrd="1" destOrd="0" presId="urn:microsoft.com/office/officeart/2005/8/layout/list1"/>
    <dgm:cxn modelId="{AACE85D7-E150-4D76-94B9-14D03E7B3327}" type="presParOf" srcId="{CF1412A3-F746-46D7-A4C3-A66D7665CE88}" destId="{659D6EB4-9F37-4099-8DC0-365F2B654392}" srcOrd="2" destOrd="0" presId="urn:microsoft.com/office/officeart/2005/8/layout/list1"/>
    <dgm:cxn modelId="{4D8D1464-4D4E-4612-98C7-ADA2C88005C8}" type="presParOf" srcId="{CF1412A3-F746-46D7-A4C3-A66D7665CE88}" destId="{87677A45-F365-43FB-950E-BBB81E0B75EA}" srcOrd="3" destOrd="0" presId="urn:microsoft.com/office/officeart/2005/8/layout/list1"/>
    <dgm:cxn modelId="{9D4FAA50-313C-459D-8FB1-512784C7B3CD}" type="presParOf" srcId="{CF1412A3-F746-46D7-A4C3-A66D7665CE88}" destId="{BD8654BF-2A4A-4434-BFBE-B0C2748FAEDC}" srcOrd="4" destOrd="0" presId="urn:microsoft.com/office/officeart/2005/8/layout/list1"/>
    <dgm:cxn modelId="{037D5B7B-96F2-4E5E-9EEA-CFB79F9F1237}" type="presParOf" srcId="{BD8654BF-2A4A-4434-BFBE-B0C2748FAEDC}" destId="{B0648AAD-82E8-45F0-8F33-79718B912239}" srcOrd="0" destOrd="0" presId="urn:microsoft.com/office/officeart/2005/8/layout/list1"/>
    <dgm:cxn modelId="{BA41F569-06DE-41A0-B739-C1AB608C3A29}" type="presParOf" srcId="{BD8654BF-2A4A-4434-BFBE-B0C2748FAEDC}" destId="{425A2EE6-3D3A-489F-9364-EF2C87CC3100}" srcOrd="1" destOrd="0" presId="urn:microsoft.com/office/officeart/2005/8/layout/list1"/>
    <dgm:cxn modelId="{0E41DC91-60D3-45B5-AF67-FD2A07EE151A}" type="presParOf" srcId="{CF1412A3-F746-46D7-A4C3-A66D7665CE88}" destId="{810EB459-C2DF-4992-ADC1-A65CE7B4A16D}" srcOrd="5" destOrd="0" presId="urn:microsoft.com/office/officeart/2005/8/layout/list1"/>
    <dgm:cxn modelId="{EDD1E024-0831-4AC8-8868-62FD19602225}" type="presParOf" srcId="{CF1412A3-F746-46D7-A4C3-A66D7665CE88}" destId="{2B968A43-971C-4AE2-83FE-4B5AE68DF87D}" srcOrd="6" destOrd="0" presId="urn:microsoft.com/office/officeart/2005/8/layout/list1"/>
    <dgm:cxn modelId="{8C0312DB-32DA-4DC2-8A46-7B06DE4BB6A6}" type="presParOf" srcId="{CF1412A3-F746-46D7-A4C3-A66D7665CE88}" destId="{A57B4F7E-3920-4FBF-AB0D-C4E15DBF2649}" srcOrd="7" destOrd="0" presId="urn:microsoft.com/office/officeart/2005/8/layout/list1"/>
    <dgm:cxn modelId="{7DF7DFE6-0434-4718-A20C-F8D232A21C58}" type="presParOf" srcId="{CF1412A3-F746-46D7-A4C3-A66D7665CE88}" destId="{E4A89F3B-4574-4A89-B844-2973074E333D}" srcOrd="8" destOrd="0" presId="urn:microsoft.com/office/officeart/2005/8/layout/list1"/>
    <dgm:cxn modelId="{C897C502-7D8E-4C6B-AC68-E86847087FC6}" type="presParOf" srcId="{E4A89F3B-4574-4A89-B844-2973074E333D}" destId="{DA473A43-5B9B-4D09-8481-7B66D0E9B454}" srcOrd="0" destOrd="0" presId="urn:microsoft.com/office/officeart/2005/8/layout/list1"/>
    <dgm:cxn modelId="{6F1E0BC3-5E69-4519-B2B4-67746D5E0096}" type="presParOf" srcId="{E4A89F3B-4574-4A89-B844-2973074E333D}" destId="{E11814EE-E3C7-41A0-9B0C-2A66211C547B}" srcOrd="1" destOrd="0" presId="urn:microsoft.com/office/officeart/2005/8/layout/list1"/>
    <dgm:cxn modelId="{D32E0782-62A7-4B9B-805D-A0DCF3ED4041}" type="presParOf" srcId="{CF1412A3-F746-46D7-A4C3-A66D7665CE88}" destId="{42F58C41-9CAA-47D1-9B25-7E06243EBF05}" srcOrd="9" destOrd="0" presId="urn:microsoft.com/office/officeart/2005/8/layout/list1"/>
    <dgm:cxn modelId="{8B61D4A5-5CC6-44D1-8615-B2A6FD1609F5}" type="presParOf" srcId="{CF1412A3-F746-46D7-A4C3-A66D7665CE88}" destId="{3FB0F443-00B5-4EC0-B4CF-E5DA223887EE}" srcOrd="10" destOrd="0" presId="urn:microsoft.com/office/officeart/2005/8/layout/list1"/>
    <dgm:cxn modelId="{DB67BEAB-FB2C-468B-B5FC-8EB2ADDBE5E4}" type="presParOf" srcId="{CF1412A3-F746-46D7-A4C3-A66D7665CE88}" destId="{C76A5736-6E05-409F-B6E6-FB4B3F69E4FF}" srcOrd="11" destOrd="0" presId="urn:microsoft.com/office/officeart/2005/8/layout/list1"/>
    <dgm:cxn modelId="{A34DEAB4-CFB7-4A87-A2FB-CF4D00BDC611}" type="presParOf" srcId="{CF1412A3-F746-46D7-A4C3-A66D7665CE88}" destId="{A538783E-150C-48CC-BFF4-701F5409F58A}" srcOrd="12" destOrd="0" presId="urn:microsoft.com/office/officeart/2005/8/layout/list1"/>
    <dgm:cxn modelId="{AAE97A65-EA6E-4041-9FAB-6157EAC92291}" type="presParOf" srcId="{A538783E-150C-48CC-BFF4-701F5409F58A}" destId="{C5ED62E9-315E-47A1-BBA6-C154CB400B8B}" srcOrd="0" destOrd="0" presId="urn:microsoft.com/office/officeart/2005/8/layout/list1"/>
    <dgm:cxn modelId="{B6F19D43-7923-451D-A18A-2C6751E21EC6}" type="presParOf" srcId="{A538783E-150C-48CC-BFF4-701F5409F58A}" destId="{44CE783D-0F10-4C91-808A-FC51FC03B1BA}" srcOrd="1" destOrd="0" presId="urn:microsoft.com/office/officeart/2005/8/layout/list1"/>
    <dgm:cxn modelId="{2B09823F-21AB-4FBC-99D5-2F1C8BD51E0E}" type="presParOf" srcId="{CF1412A3-F746-46D7-A4C3-A66D7665CE88}" destId="{B1735F47-7C32-4C94-85B6-15701995A9A8}" srcOrd="13" destOrd="0" presId="urn:microsoft.com/office/officeart/2005/8/layout/list1"/>
    <dgm:cxn modelId="{2CC4142F-1AE1-42C0-8DC3-54B082B1EA42}" type="presParOf" srcId="{CF1412A3-F746-46D7-A4C3-A66D7665CE88}" destId="{1EB0B9E0-C0A1-4D71-8982-8310968CE84F}" srcOrd="14" destOrd="0" presId="urn:microsoft.com/office/officeart/2005/8/layout/list1"/>
    <dgm:cxn modelId="{646E0A1B-1596-41A2-8BF6-F595B283D50C}" type="presParOf" srcId="{CF1412A3-F746-46D7-A4C3-A66D7665CE88}" destId="{12A54774-A160-4540-9741-51F9C4AFFD3E}" srcOrd="15" destOrd="0" presId="urn:microsoft.com/office/officeart/2005/8/layout/list1"/>
    <dgm:cxn modelId="{8FF7BA31-E5A6-4D19-9B81-AFB31FBCCA4E}" type="presParOf" srcId="{CF1412A3-F746-46D7-A4C3-A66D7665CE88}" destId="{0AEA21E1-F9CD-4BDD-9276-9E09D9C56F98}" srcOrd="16" destOrd="0" presId="urn:microsoft.com/office/officeart/2005/8/layout/list1"/>
    <dgm:cxn modelId="{6CF73D2E-78E5-41E3-94AE-6A4CF1C0881D}" type="presParOf" srcId="{0AEA21E1-F9CD-4BDD-9276-9E09D9C56F98}" destId="{EE338EDC-A62E-4082-9937-91F191111EB3}" srcOrd="0" destOrd="0" presId="urn:microsoft.com/office/officeart/2005/8/layout/list1"/>
    <dgm:cxn modelId="{DD75531F-25D6-455E-8600-28AB6C8B2841}" type="presParOf" srcId="{0AEA21E1-F9CD-4BDD-9276-9E09D9C56F98}" destId="{811B8749-8C12-4265-99C4-732FC055A9AB}" srcOrd="1" destOrd="0" presId="urn:microsoft.com/office/officeart/2005/8/layout/list1"/>
    <dgm:cxn modelId="{93167719-D628-4EE1-890C-ACBB442C8657}" type="presParOf" srcId="{CF1412A3-F746-46D7-A4C3-A66D7665CE88}" destId="{106F75A9-A89C-4096-966D-5F01BC581EB0}" srcOrd="17" destOrd="0" presId="urn:microsoft.com/office/officeart/2005/8/layout/list1"/>
    <dgm:cxn modelId="{C59F2317-DB66-4F90-9D54-41D69A15928A}" type="presParOf" srcId="{CF1412A3-F746-46D7-A4C3-A66D7665CE88}" destId="{E4A619D6-4207-4E0E-90F6-8E628A2349A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32650E-BC58-4F37-BCE7-30999C10D110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46E6FB-2BEF-4061-AB90-B94BBC32B70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страноведческих сведений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0ECB3A-99E3-4F49-B2CB-5432F63725F0}" type="parTrans" cxnId="{4820C44F-78F8-47CD-85C3-F9A287190E34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635A55-E0AC-45A1-BA67-5EC0A0FC07CE}" type="sibTrans" cxnId="{4820C44F-78F8-47CD-85C3-F9A287190E34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BD8F8B-2059-448F-B44A-A61DDAE59C7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Центры национальной культуры в группах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(«Портреты (визитные карточки) республик, стран»)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3C9987-12AE-4857-A545-81A4015E2BC1}" type="parTrans" cxnId="{BC4C570E-C026-41CD-8655-91A1439D40C5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5ACDE8-3ACA-4A6B-9D59-142B37C870E6}" type="sibTrans" cxnId="{BC4C570E-C026-41CD-8655-91A1439D40C5}">
      <dgm:prSet/>
      <dgm:spPr/>
      <dgm:t>
        <a:bodyPr/>
        <a:lstStyle/>
        <a:p>
          <a:endParaRPr lang="ru-RU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3F0B87-CBFE-471F-8B01-E70AD24CFFDA}" type="asst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Предметы народных художественных промыслов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30AE42-F2DB-4A15-944A-246F13A7AB5C}" type="parTrans" cxnId="{ED1D038B-4BD9-4722-B4A5-E4FF0ADD21D8}">
      <dgm:prSet/>
      <dgm:spPr/>
      <dgm:t>
        <a:bodyPr/>
        <a:lstStyle/>
        <a:p>
          <a:endParaRPr lang="ru-RU"/>
        </a:p>
      </dgm:t>
    </dgm:pt>
    <dgm:pt modelId="{D791D4B0-B7EB-47B7-9225-549B30ED6F7E}" type="sibTrans" cxnId="{ED1D038B-4BD9-4722-B4A5-E4FF0ADD21D8}">
      <dgm:prSet/>
      <dgm:spPr/>
      <dgm:t>
        <a:bodyPr/>
        <a:lstStyle/>
        <a:p>
          <a:endParaRPr lang="ru-RU"/>
        </a:p>
      </dgm:t>
    </dgm:pt>
    <dgm:pt modelId="{D81C4F7A-0038-4932-BA4B-00D04FAFD478}">
      <dgm:prSet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Народные костюмы для детей и взрослых для театрализованной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музыкальной деятельности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5107B4-77C8-4F89-9A80-0E9302D45F24}" type="parTrans" cxnId="{AC02EB28-3681-4619-9F14-3287117CC9EA}">
      <dgm:prSet/>
      <dgm:spPr/>
      <dgm:t>
        <a:bodyPr/>
        <a:lstStyle/>
        <a:p>
          <a:endParaRPr lang="ru-RU"/>
        </a:p>
      </dgm:t>
    </dgm:pt>
    <dgm:pt modelId="{96C4F2D2-4A16-4B40-AC3D-E2E04CB85050}" type="sibTrans" cxnId="{AC02EB28-3681-4619-9F14-3287117CC9EA}">
      <dgm:prSet/>
      <dgm:spPr/>
      <dgm:t>
        <a:bodyPr/>
        <a:lstStyle/>
        <a:p>
          <a:endParaRPr lang="ru-RU"/>
        </a:p>
      </dgm:t>
    </dgm:pt>
    <dgm:pt modelId="{90904684-7853-42C3-A57B-557C11EFB0DE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Коллекция образцов поэтапного рисования элементов декоративных росписей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15758-52F7-4096-A8E5-FC9CE1B2DF9C}" type="parTrans" cxnId="{A17DB751-15E3-4563-9EE2-229C1306FD27}">
      <dgm:prSet/>
      <dgm:spPr/>
      <dgm:t>
        <a:bodyPr/>
        <a:lstStyle/>
        <a:p>
          <a:endParaRPr lang="ru-RU"/>
        </a:p>
      </dgm:t>
    </dgm:pt>
    <dgm:pt modelId="{2092C212-552D-41EC-82EC-A770A6A1A669}" type="sibTrans" cxnId="{A17DB751-15E3-4563-9EE2-229C1306FD27}">
      <dgm:prSet/>
      <dgm:spPr/>
      <dgm:t>
        <a:bodyPr/>
        <a:lstStyle/>
        <a:p>
          <a:endParaRPr lang="ru-RU"/>
        </a:p>
      </dgm:t>
    </dgm:pt>
    <dgm:pt modelId="{E5EC7780-A491-4654-986E-8323AA8723E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Экспозиции музея: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«Горница»,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«Любимый город»,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«Музей традиционной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народной игрушки»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B580B5-6B18-49E0-AF29-8B89A2BCD7BF}" type="sibTrans" cxnId="{AA425E2F-5D22-424C-BC85-BA8626D65860}">
      <dgm:prSet/>
      <dgm:spPr/>
      <dgm:t>
        <a:bodyPr/>
        <a:lstStyle/>
        <a:p>
          <a:endParaRPr lang="ru-RU"/>
        </a:p>
      </dgm:t>
    </dgm:pt>
    <dgm:pt modelId="{1CFB16A9-B30C-482C-81F2-D5DDB17157D8}" type="parTrans" cxnId="{AA425E2F-5D22-424C-BC85-BA8626D65860}">
      <dgm:prSet/>
      <dgm:spPr/>
      <dgm:t>
        <a:bodyPr/>
        <a:lstStyle/>
        <a:p>
          <a:endParaRPr lang="ru-RU"/>
        </a:p>
      </dgm:t>
    </dgm:pt>
    <dgm:pt modelId="{2C676646-1EFC-4369-8AC2-67810CFB7BA3}" type="pres">
      <dgm:prSet presAssocID="{2332650E-BC58-4F37-BCE7-30999C10D110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2B60EA-2768-44A8-A873-0C8365257434}" type="pres">
      <dgm:prSet presAssocID="{D446E6FB-2BEF-4061-AB90-B94BBC32B703}" presName="hierRoot1" presStyleCnt="0">
        <dgm:presLayoutVars>
          <dgm:hierBranch/>
        </dgm:presLayoutVars>
      </dgm:prSet>
      <dgm:spPr/>
    </dgm:pt>
    <dgm:pt modelId="{1F57B244-6DC5-4C9D-B0D6-11469047C563}" type="pres">
      <dgm:prSet presAssocID="{D446E6FB-2BEF-4061-AB90-B94BBC32B703}" presName="rootComposite1" presStyleCnt="0"/>
      <dgm:spPr/>
    </dgm:pt>
    <dgm:pt modelId="{ED89AB54-06AD-41B4-AC7D-A5CB89ED3F68}" type="pres">
      <dgm:prSet presAssocID="{D446E6FB-2BEF-4061-AB90-B94BBC32B703}" presName="rootText1" presStyleLbl="node0" presStyleIdx="0" presStyleCnt="1" custScaleX="246524" custScaleY="84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A2EA54-7834-49DF-8225-465A4E3D9C34}" type="pres">
      <dgm:prSet presAssocID="{D446E6FB-2BEF-4061-AB90-B94BBC32B70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EEA4A0B-406B-4A2B-A6B3-9FDEB25EB203}" type="pres">
      <dgm:prSet presAssocID="{D446E6FB-2BEF-4061-AB90-B94BBC32B703}" presName="hierChild2" presStyleCnt="0"/>
      <dgm:spPr/>
    </dgm:pt>
    <dgm:pt modelId="{04FA8B01-817A-4988-AB01-024AA1472A44}" type="pres">
      <dgm:prSet presAssocID="{823C9987-12AE-4857-A545-81A4015E2BC1}" presName="Name35" presStyleLbl="parChTrans1D2" presStyleIdx="0" presStyleCnt="5"/>
      <dgm:spPr/>
      <dgm:t>
        <a:bodyPr/>
        <a:lstStyle/>
        <a:p>
          <a:endParaRPr lang="ru-RU"/>
        </a:p>
      </dgm:t>
    </dgm:pt>
    <dgm:pt modelId="{D0B74628-F4E1-459A-BD1F-1B660B940440}" type="pres">
      <dgm:prSet presAssocID="{4EBD8F8B-2059-448F-B44A-A61DDAE59C72}" presName="hierRoot2" presStyleCnt="0">
        <dgm:presLayoutVars>
          <dgm:hierBranch/>
        </dgm:presLayoutVars>
      </dgm:prSet>
      <dgm:spPr/>
    </dgm:pt>
    <dgm:pt modelId="{AB802E26-98B4-46CF-84DB-8479CE35B98A}" type="pres">
      <dgm:prSet presAssocID="{4EBD8F8B-2059-448F-B44A-A61DDAE59C72}" presName="rootComposite" presStyleCnt="0"/>
      <dgm:spPr/>
    </dgm:pt>
    <dgm:pt modelId="{74A72DFC-3248-47D2-A8A0-8F6D5B0CEDAE}" type="pres">
      <dgm:prSet presAssocID="{4EBD8F8B-2059-448F-B44A-A61DDAE59C72}" presName="rootText" presStyleLbl="node2" presStyleIdx="0" presStyleCnt="3" custScaleX="141903" custScaleY="1709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8C60C8-208B-4CC1-84EF-6811535684CC}" type="pres">
      <dgm:prSet presAssocID="{4EBD8F8B-2059-448F-B44A-A61DDAE59C72}" presName="rootConnector" presStyleLbl="node2" presStyleIdx="0" presStyleCnt="3"/>
      <dgm:spPr/>
      <dgm:t>
        <a:bodyPr/>
        <a:lstStyle/>
        <a:p>
          <a:endParaRPr lang="ru-RU"/>
        </a:p>
      </dgm:t>
    </dgm:pt>
    <dgm:pt modelId="{67222925-AB50-4B3D-9600-E1FAF735024A}" type="pres">
      <dgm:prSet presAssocID="{4EBD8F8B-2059-448F-B44A-A61DDAE59C72}" presName="hierChild4" presStyleCnt="0"/>
      <dgm:spPr/>
    </dgm:pt>
    <dgm:pt modelId="{86C8AEBB-E2A9-4FCC-9422-377460363F03}" type="pres">
      <dgm:prSet presAssocID="{4EBD8F8B-2059-448F-B44A-A61DDAE59C72}" presName="hierChild5" presStyleCnt="0"/>
      <dgm:spPr/>
    </dgm:pt>
    <dgm:pt modelId="{EE839DBB-4481-47E1-B8FC-0182CE595D02}" type="pres">
      <dgm:prSet presAssocID="{CE5107B4-77C8-4F89-9A80-0E9302D45F24}" presName="Name35" presStyleLbl="parChTrans1D2" presStyleIdx="1" presStyleCnt="5"/>
      <dgm:spPr/>
      <dgm:t>
        <a:bodyPr/>
        <a:lstStyle/>
        <a:p>
          <a:endParaRPr lang="ru-RU"/>
        </a:p>
      </dgm:t>
    </dgm:pt>
    <dgm:pt modelId="{E18A0B9F-5A95-4702-BFE6-8CCA67D69F41}" type="pres">
      <dgm:prSet presAssocID="{D81C4F7A-0038-4932-BA4B-00D04FAFD478}" presName="hierRoot2" presStyleCnt="0">
        <dgm:presLayoutVars>
          <dgm:hierBranch/>
        </dgm:presLayoutVars>
      </dgm:prSet>
      <dgm:spPr/>
    </dgm:pt>
    <dgm:pt modelId="{328332A4-9357-4497-AF2D-60DDCDBF522B}" type="pres">
      <dgm:prSet presAssocID="{D81C4F7A-0038-4932-BA4B-00D04FAFD478}" presName="rootComposite" presStyleCnt="0"/>
      <dgm:spPr/>
    </dgm:pt>
    <dgm:pt modelId="{753A7A4B-EDD6-4CA1-AAA5-C57557CDAEB5}" type="pres">
      <dgm:prSet presAssocID="{D81C4F7A-0038-4932-BA4B-00D04FAFD478}" presName="rootText" presStyleLbl="node2" presStyleIdx="1" presStyleCnt="3" custScaleX="128671" custScaleY="194108" custLinFactNeighborX="-8747" custLinFactNeighborY="-81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1E5F0A-30C6-4E3B-9382-167006FF95E3}" type="pres">
      <dgm:prSet presAssocID="{D81C4F7A-0038-4932-BA4B-00D04FAFD478}" presName="rootConnector" presStyleLbl="node2" presStyleIdx="1" presStyleCnt="3"/>
      <dgm:spPr/>
      <dgm:t>
        <a:bodyPr/>
        <a:lstStyle/>
        <a:p>
          <a:endParaRPr lang="ru-RU"/>
        </a:p>
      </dgm:t>
    </dgm:pt>
    <dgm:pt modelId="{A034D442-8625-40FE-8C84-8B83AD7389F1}" type="pres">
      <dgm:prSet presAssocID="{D81C4F7A-0038-4932-BA4B-00D04FAFD478}" presName="hierChild4" presStyleCnt="0"/>
      <dgm:spPr/>
    </dgm:pt>
    <dgm:pt modelId="{5195CE67-0CF2-44E1-A867-3632E5093AC5}" type="pres">
      <dgm:prSet presAssocID="{D81C4F7A-0038-4932-BA4B-00D04FAFD478}" presName="hierChild5" presStyleCnt="0"/>
      <dgm:spPr/>
    </dgm:pt>
    <dgm:pt modelId="{924E459D-4825-4D8E-B028-602CB17100F5}" type="pres">
      <dgm:prSet presAssocID="{A5A15758-52F7-4096-A8E5-FC9CE1B2DF9C}" presName="Name35" presStyleLbl="parChTrans1D2" presStyleIdx="2" presStyleCnt="5"/>
      <dgm:spPr/>
      <dgm:t>
        <a:bodyPr/>
        <a:lstStyle/>
        <a:p>
          <a:endParaRPr lang="ru-RU"/>
        </a:p>
      </dgm:t>
    </dgm:pt>
    <dgm:pt modelId="{E1F7C345-69A4-4B64-9B80-CF50C423AA98}" type="pres">
      <dgm:prSet presAssocID="{90904684-7853-42C3-A57B-557C11EFB0DE}" presName="hierRoot2" presStyleCnt="0">
        <dgm:presLayoutVars>
          <dgm:hierBranch val="init"/>
        </dgm:presLayoutVars>
      </dgm:prSet>
      <dgm:spPr/>
    </dgm:pt>
    <dgm:pt modelId="{A19BD903-F347-42BF-92A9-1E9AEE20A687}" type="pres">
      <dgm:prSet presAssocID="{90904684-7853-42C3-A57B-557C11EFB0DE}" presName="rootComposite" presStyleCnt="0"/>
      <dgm:spPr/>
    </dgm:pt>
    <dgm:pt modelId="{18B82B9C-8347-47A9-8BE6-B15AFC2336A1}" type="pres">
      <dgm:prSet presAssocID="{90904684-7853-42C3-A57B-557C11EFB0DE}" presName="rootText" presStyleLbl="node2" presStyleIdx="2" presStyleCnt="3" custScaleX="148672" custScaleY="1570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42BE1E-D3CB-4D2C-9562-B21F3B4CA71F}" type="pres">
      <dgm:prSet presAssocID="{90904684-7853-42C3-A57B-557C11EFB0DE}" presName="rootConnector" presStyleLbl="node2" presStyleIdx="2" presStyleCnt="3"/>
      <dgm:spPr/>
      <dgm:t>
        <a:bodyPr/>
        <a:lstStyle/>
        <a:p>
          <a:endParaRPr lang="ru-RU"/>
        </a:p>
      </dgm:t>
    </dgm:pt>
    <dgm:pt modelId="{0EAAB20D-8D65-4F82-BC02-BB6C4A84B805}" type="pres">
      <dgm:prSet presAssocID="{90904684-7853-42C3-A57B-557C11EFB0DE}" presName="hierChild4" presStyleCnt="0"/>
      <dgm:spPr/>
    </dgm:pt>
    <dgm:pt modelId="{6EEB17C6-8250-467F-B36E-D34421401AFD}" type="pres">
      <dgm:prSet presAssocID="{90904684-7853-42C3-A57B-557C11EFB0DE}" presName="hierChild5" presStyleCnt="0"/>
      <dgm:spPr/>
    </dgm:pt>
    <dgm:pt modelId="{D3A767B2-D06E-4825-85D1-532CD5CA921E}" type="pres">
      <dgm:prSet presAssocID="{D446E6FB-2BEF-4061-AB90-B94BBC32B703}" presName="hierChild3" presStyleCnt="0"/>
      <dgm:spPr/>
    </dgm:pt>
    <dgm:pt modelId="{CBDED2AE-253E-4651-AA42-5158D7EEACAE}" type="pres">
      <dgm:prSet presAssocID="{1CFB16A9-B30C-482C-81F2-D5DDB17157D8}" presName="Name111" presStyleLbl="parChTrans1D2" presStyleIdx="3" presStyleCnt="5"/>
      <dgm:spPr/>
      <dgm:t>
        <a:bodyPr/>
        <a:lstStyle/>
        <a:p>
          <a:endParaRPr lang="ru-RU"/>
        </a:p>
      </dgm:t>
    </dgm:pt>
    <dgm:pt modelId="{018AFBBE-E52A-4C36-BF39-3440CA02D59B}" type="pres">
      <dgm:prSet presAssocID="{E5EC7780-A491-4654-986E-8323AA8723EC}" presName="hierRoot3" presStyleCnt="0">
        <dgm:presLayoutVars>
          <dgm:hierBranch val="init"/>
        </dgm:presLayoutVars>
      </dgm:prSet>
      <dgm:spPr/>
    </dgm:pt>
    <dgm:pt modelId="{9BE1D4BA-31FC-4AAC-8051-586259C5727B}" type="pres">
      <dgm:prSet presAssocID="{E5EC7780-A491-4654-986E-8323AA8723EC}" presName="rootComposite3" presStyleCnt="0"/>
      <dgm:spPr/>
    </dgm:pt>
    <dgm:pt modelId="{982D6F46-6F0A-4F44-946E-80B294ADE623}" type="pres">
      <dgm:prSet presAssocID="{E5EC7780-A491-4654-986E-8323AA8723EC}" presName="rootText3" presStyleLbl="asst1" presStyleIdx="0" presStyleCnt="2" custScaleX="165049" custScaleY="168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FD14ED-6FCB-4828-9F70-500BF061AEA3}" type="pres">
      <dgm:prSet presAssocID="{E5EC7780-A491-4654-986E-8323AA8723EC}" presName="rootConnector3" presStyleLbl="asst1" presStyleIdx="0" presStyleCnt="2"/>
      <dgm:spPr/>
      <dgm:t>
        <a:bodyPr/>
        <a:lstStyle/>
        <a:p>
          <a:endParaRPr lang="ru-RU"/>
        </a:p>
      </dgm:t>
    </dgm:pt>
    <dgm:pt modelId="{C97F6C1F-3856-47C9-A822-352EA0D028F7}" type="pres">
      <dgm:prSet presAssocID="{E5EC7780-A491-4654-986E-8323AA8723EC}" presName="hierChild6" presStyleCnt="0"/>
      <dgm:spPr/>
    </dgm:pt>
    <dgm:pt modelId="{3A272127-DF5E-4DD3-B4C8-7B71BB575DD0}" type="pres">
      <dgm:prSet presAssocID="{E5EC7780-A491-4654-986E-8323AA8723EC}" presName="hierChild7" presStyleCnt="0"/>
      <dgm:spPr/>
    </dgm:pt>
    <dgm:pt modelId="{F4082ABC-82E4-4530-98E1-EB44C74FFB72}" type="pres">
      <dgm:prSet presAssocID="{0530AE42-F2DB-4A15-944A-246F13A7AB5C}" presName="Name111" presStyleLbl="parChTrans1D2" presStyleIdx="4" presStyleCnt="5"/>
      <dgm:spPr/>
      <dgm:t>
        <a:bodyPr/>
        <a:lstStyle/>
        <a:p>
          <a:endParaRPr lang="ru-RU"/>
        </a:p>
      </dgm:t>
    </dgm:pt>
    <dgm:pt modelId="{EC9A21F8-B240-4420-BDFC-0193DE54BD70}" type="pres">
      <dgm:prSet presAssocID="{7C3F0B87-CBFE-471F-8B01-E70AD24CFFDA}" presName="hierRoot3" presStyleCnt="0">
        <dgm:presLayoutVars>
          <dgm:hierBranch val="init"/>
        </dgm:presLayoutVars>
      </dgm:prSet>
      <dgm:spPr/>
    </dgm:pt>
    <dgm:pt modelId="{6549BB39-1695-4843-B97A-60C11112A8B8}" type="pres">
      <dgm:prSet presAssocID="{7C3F0B87-CBFE-471F-8B01-E70AD24CFFDA}" presName="rootComposite3" presStyleCnt="0"/>
      <dgm:spPr/>
    </dgm:pt>
    <dgm:pt modelId="{7D71C096-AE93-426F-8A81-296F0887108B}" type="pres">
      <dgm:prSet presAssocID="{7C3F0B87-CBFE-471F-8B01-E70AD24CFFDA}" presName="rootText3" presStyleLbl="asst1" presStyleIdx="1" presStyleCnt="2" custScaleX="135297" custScaleY="145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AF258F-8933-4C83-82FB-6EB8632A0589}" type="pres">
      <dgm:prSet presAssocID="{7C3F0B87-CBFE-471F-8B01-E70AD24CFFDA}" presName="rootConnector3" presStyleLbl="asst1" presStyleIdx="1" presStyleCnt="2"/>
      <dgm:spPr/>
      <dgm:t>
        <a:bodyPr/>
        <a:lstStyle/>
        <a:p>
          <a:endParaRPr lang="ru-RU"/>
        </a:p>
      </dgm:t>
    </dgm:pt>
    <dgm:pt modelId="{B4DB8204-0B33-43DC-8B13-91EC74095DCF}" type="pres">
      <dgm:prSet presAssocID="{7C3F0B87-CBFE-471F-8B01-E70AD24CFFDA}" presName="hierChild6" presStyleCnt="0"/>
      <dgm:spPr/>
    </dgm:pt>
    <dgm:pt modelId="{2C0B9DEC-C822-4A93-8F3E-0B0BEFE2C889}" type="pres">
      <dgm:prSet presAssocID="{7C3F0B87-CBFE-471F-8B01-E70AD24CFFDA}" presName="hierChild7" presStyleCnt="0"/>
      <dgm:spPr/>
    </dgm:pt>
  </dgm:ptLst>
  <dgm:cxnLst>
    <dgm:cxn modelId="{D844C373-462C-4005-9494-6936799C6BF3}" type="presOf" srcId="{1CFB16A9-B30C-482C-81F2-D5DDB17157D8}" destId="{CBDED2AE-253E-4651-AA42-5158D7EEACAE}" srcOrd="0" destOrd="0" presId="urn:microsoft.com/office/officeart/2005/8/layout/orgChart1"/>
    <dgm:cxn modelId="{132C3B0A-BECE-4761-9634-1DA498962B98}" type="presOf" srcId="{A5A15758-52F7-4096-A8E5-FC9CE1B2DF9C}" destId="{924E459D-4825-4D8E-B028-602CB17100F5}" srcOrd="0" destOrd="0" presId="urn:microsoft.com/office/officeart/2005/8/layout/orgChart1"/>
    <dgm:cxn modelId="{AC02EB28-3681-4619-9F14-3287117CC9EA}" srcId="{D446E6FB-2BEF-4061-AB90-B94BBC32B703}" destId="{D81C4F7A-0038-4932-BA4B-00D04FAFD478}" srcOrd="2" destOrd="0" parTransId="{CE5107B4-77C8-4F89-9A80-0E9302D45F24}" sibTransId="{96C4F2D2-4A16-4B40-AC3D-E2E04CB85050}"/>
    <dgm:cxn modelId="{BB9AF9E5-E611-4842-B68D-F17CEE955E8E}" type="presOf" srcId="{E5EC7780-A491-4654-986E-8323AA8723EC}" destId="{D9FD14ED-6FCB-4828-9F70-500BF061AEA3}" srcOrd="1" destOrd="0" presId="urn:microsoft.com/office/officeart/2005/8/layout/orgChart1"/>
    <dgm:cxn modelId="{4820C44F-78F8-47CD-85C3-F9A287190E34}" srcId="{2332650E-BC58-4F37-BCE7-30999C10D110}" destId="{D446E6FB-2BEF-4061-AB90-B94BBC32B703}" srcOrd="0" destOrd="0" parTransId="{D10ECB3A-99E3-4F49-B2CB-5432F63725F0}" sibTransId="{2C635A55-E0AC-45A1-BA67-5EC0A0FC07CE}"/>
    <dgm:cxn modelId="{5A6CA6AC-BF22-4788-BF31-B0DF5E0BFCCF}" type="presOf" srcId="{7C3F0B87-CBFE-471F-8B01-E70AD24CFFDA}" destId="{E7AF258F-8933-4C83-82FB-6EB8632A0589}" srcOrd="1" destOrd="0" presId="urn:microsoft.com/office/officeart/2005/8/layout/orgChart1"/>
    <dgm:cxn modelId="{547E1C39-D26B-4388-B79E-D7A987B415F2}" type="presOf" srcId="{0530AE42-F2DB-4A15-944A-246F13A7AB5C}" destId="{F4082ABC-82E4-4530-98E1-EB44C74FFB72}" srcOrd="0" destOrd="0" presId="urn:microsoft.com/office/officeart/2005/8/layout/orgChart1"/>
    <dgm:cxn modelId="{F3EF8EEE-1CD6-4D8B-A64B-0314365718FE}" type="presOf" srcId="{D446E6FB-2BEF-4061-AB90-B94BBC32B703}" destId="{85A2EA54-7834-49DF-8225-465A4E3D9C34}" srcOrd="1" destOrd="0" presId="urn:microsoft.com/office/officeart/2005/8/layout/orgChart1"/>
    <dgm:cxn modelId="{ED1D038B-4BD9-4722-B4A5-E4FF0ADD21D8}" srcId="{D446E6FB-2BEF-4061-AB90-B94BBC32B703}" destId="{7C3F0B87-CBFE-471F-8B01-E70AD24CFFDA}" srcOrd="3" destOrd="0" parTransId="{0530AE42-F2DB-4A15-944A-246F13A7AB5C}" sibTransId="{D791D4B0-B7EB-47B7-9225-549B30ED6F7E}"/>
    <dgm:cxn modelId="{E43502CC-7BE5-472B-BBDD-8C21D915115D}" type="presOf" srcId="{D81C4F7A-0038-4932-BA4B-00D04FAFD478}" destId="{753A7A4B-EDD6-4CA1-AAA5-C57557CDAEB5}" srcOrd="0" destOrd="0" presId="urn:microsoft.com/office/officeart/2005/8/layout/orgChart1"/>
    <dgm:cxn modelId="{E281E186-BF4E-4503-8E90-47941AD2A550}" type="presOf" srcId="{D81C4F7A-0038-4932-BA4B-00D04FAFD478}" destId="{6F1E5F0A-30C6-4E3B-9382-167006FF95E3}" srcOrd="1" destOrd="0" presId="urn:microsoft.com/office/officeart/2005/8/layout/orgChart1"/>
    <dgm:cxn modelId="{CF72342E-BDD6-4A59-9333-78DBD28F6B00}" type="presOf" srcId="{CE5107B4-77C8-4F89-9A80-0E9302D45F24}" destId="{EE839DBB-4481-47E1-B8FC-0182CE595D02}" srcOrd="0" destOrd="0" presId="urn:microsoft.com/office/officeart/2005/8/layout/orgChart1"/>
    <dgm:cxn modelId="{BF0F233F-5FD8-47EB-8D68-FC1FDF979696}" type="presOf" srcId="{90904684-7853-42C3-A57B-557C11EFB0DE}" destId="{18B82B9C-8347-47A9-8BE6-B15AFC2336A1}" srcOrd="0" destOrd="0" presId="urn:microsoft.com/office/officeart/2005/8/layout/orgChart1"/>
    <dgm:cxn modelId="{AA425E2F-5D22-424C-BC85-BA8626D65860}" srcId="{D446E6FB-2BEF-4061-AB90-B94BBC32B703}" destId="{E5EC7780-A491-4654-986E-8323AA8723EC}" srcOrd="1" destOrd="0" parTransId="{1CFB16A9-B30C-482C-81F2-D5DDB17157D8}" sibTransId="{D2B580B5-6B18-49E0-AF29-8B89A2BCD7BF}"/>
    <dgm:cxn modelId="{664AADAD-587F-43C6-94B7-A19A5FA2DE6C}" type="presOf" srcId="{90904684-7853-42C3-A57B-557C11EFB0DE}" destId="{6742BE1E-D3CB-4D2C-9562-B21F3B4CA71F}" srcOrd="1" destOrd="0" presId="urn:microsoft.com/office/officeart/2005/8/layout/orgChart1"/>
    <dgm:cxn modelId="{2E4C6FB8-37A7-41D5-BADC-4B6AC184FF5F}" type="presOf" srcId="{823C9987-12AE-4857-A545-81A4015E2BC1}" destId="{04FA8B01-817A-4988-AB01-024AA1472A44}" srcOrd="0" destOrd="0" presId="urn:microsoft.com/office/officeart/2005/8/layout/orgChart1"/>
    <dgm:cxn modelId="{4718D700-0805-49D1-B8FA-59936EBFC096}" type="presOf" srcId="{D446E6FB-2BEF-4061-AB90-B94BBC32B703}" destId="{ED89AB54-06AD-41B4-AC7D-A5CB89ED3F68}" srcOrd="0" destOrd="0" presId="urn:microsoft.com/office/officeart/2005/8/layout/orgChart1"/>
    <dgm:cxn modelId="{B5201BE6-D2E2-432A-BFBB-E3554FA634FA}" type="presOf" srcId="{E5EC7780-A491-4654-986E-8323AA8723EC}" destId="{982D6F46-6F0A-4F44-946E-80B294ADE623}" srcOrd="0" destOrd="0" presId="urn:microsoft.com/office/officeart/2005/8/layout/orgChart1"/>
    <dgm:cxn modelId="{667CE475-1FAB-40CE-86D5-D7C2F51DB749}" type="presOf" srcId="{7C3F0B87-CBFE-471F-8B01-E70AD24CFFDA}" destId="{7D71C096-AE93-426F-8A81-296F0887108B}" srcOrd="0" destOrd="0" presId="urn:microsoft.com/office/officeart/2005/8/layout/orgChart1"/>
    <dgm:cxn modelId="{BC4C570E-C026-41CD-8655-91A1439D40C5}" srcId="{D446E6FB-2BEF-4061-AB90-B94BBC32B703}" destId="{4EBD8F8B-2059-448F-B44A-A61DDAE59C72}" srcOrd="0" destOrd="0" parTransId="{823C9987-12AE-4857-A545-81A4015E2BC1}" sibTransId="{CF5ACDE8-3ACA-4A6B-9D59-142B37C870E6}"/>
    <dgm:cxn modelId="{A17DB751-15E3-4563-9EE2-229C1306FD27}" srcId="{D446E6FB-2BEF-4061-AB90-B94BBC32B703}" destId="{90904684-7853-42C3-A57B-557C11EFB0DE}" srcOrd="4" destOrd="0" parTransId="{A5A15758-52F7-4096-A8E5-FC9CE1B2DF9C}" sibTransId="{2092C212-552D-41EC-82EC-A770A6A1A669}"/>
    <dgm:cxn modelId="{0FD506CA-B42E-4F9C-8B4A-E99D27393BD4}" type="presOf" srcId="{4EBD8F8B-2059-448F-B44A-A61DDAE59C72}" destId="{74A72DFC-3248-47D2-A8A0-8F6D5B0CEDAE}" srcOrd="0" destOrd="0" presId="urn:microsoft.com/office/officeart/2005/8/layout/orgChart1"/>
    <dgm:cxn modelId="{E0C2A728-AED6-4E61-BAC9-8335E438943E}" type="presOf" srcId="{4EBD8F8B-2059-448F-B44A-A61DDAE59C72}" destId="{738C60C8-208B-4CC1-84EF-6811535684CC}" srcOrd="1" destOrd="0" presId="urn:microsoft.com/office/officeart/2005/8/layout/orgChart1"/>
    <dgm:cxn modelId="{ACE4DF39-E8CD-4B7C-8B2C-1421C3ED5337}" type="presOf" srcId="{2332650E-BC58-4F37-BCE7-30999C10D110}" destId="{2C676646-1EFC-4369-8AC2-67810CFB7BA3}" srcOrd="0" destOrd="0" presId="urn:microsoft.com/office/officeart/2005/8/layout/orgChart1"/>
    <dgm:cxn modelId="{A6365D77-85D1-485C-AC94-C1D0DEFD2EC2}" type="presParOf" srcId="{2C676646-1EFC-4369-8AC2-67810CFB7BA3}" destId="{722B60EA-2768-44A8-A873-0C8365257434}" srcOrd="0" destOrd="0" presId="urn:microsoft.com/office/officeart/2005/8/layout/orgChart1"/>
    <dgm:cxn modelId="{95C74282-BED3-4CEF-AB12-372666A5D3CA}" type="presParOf" srcId="{722B60EA-2768-44A8-A873-0C8365257434}" destId="{1F57B244-6DC5-4C9D-B0D6-11469047C563}" srcOrd="0" destOrd="0" presId="urn:microsoft.com/office/officeart/2005/8/layout/orgChart1"/>
    <dgm:cxn modelId="{91BB169F-AE47-4BCB-88C4-434364570AAB}" type="presParOf" srcId="{1F57B244-6DC5-4C9D-B0D6-11469047C563}" destId="{ED89AB54-06AD-41B4-AC7D-A5CB89ED3F68}" srcOrd="0" destOrd="0" presId="urn:microsoft.com/office/officeart/2005/8/layout/orgChart1"/>
    <dgm:cxn modelId="{B49EEA8F-B9DF-474B-B879-D3BD4195461A}" type="presParOf" srcId="{1F57B244-6DC5-4C9D-B0D6-11469047C563}" destId="{85A2EA54-7834-49DF-8225-465A4E3D9C34}" srcOrd="1" destOrd="0" presId="urn:microsoft.com/office/officeart/2005/8/layout/orgChart1"/>
    <dgm:cxn modelId="{CC37F7E0-E7ED-410E-A314-A16FA0CF95E7}" type="presParOf" srcId="{722B60EA-2768-44A8-A873-0C8365257434}" destId="{3EEA4A0B-406B-4A2B-A6B3-9FDEB25EB203}" srcOrd="1" destOrd="0" presId="urn:microsoft.com/office/officeart/2005/8/layout/orgChart1"/>
    <dgm:cxn modelId="{1BF835F4-05EA-4954-877D-F76BDABE2236}" type="presParOf" srcId="{3EEA4A0B-406B-4A2B-A6B3-9FDEB25EB203}" destId="{04FA8B01-817A-4988-AB01-024AA1472A44}" srcOrd="0" destOrd="0" presId="urn:microsoft.com/office/officeart/2005/8/layout/orgChart1"/>
    <dgm:cxn modelId="{4F6FE222-BFD9-402B-B0F1-3DC51236C8DF}" type="presParOf" srcId="{3EEA4A0B-406B-4A2B-A6B3-9FDEB25EB203}" destId="{D0B74628-F4E1-459A-BD1F-1B660B940440}" srcOrd="1" destOrd="0" presId="urn:microsoft.com/office/officeart/2005/8/layout/orgChart1"/>
    <dgm:cxn modelId="{C15F299B-FFE8-4DC9-8091-2CE2AF44F061}" type="presParOf" srcId="{D0B74628-F4E1-459A-BD1F-1B660B940440}" destId="{AB802E26-98B4-46CF-84DB-8479CE35B98A}" srcOrd="0" destOrd="0" presId="urn:microsoft.com/office/officeart/2005/8/layout/orgChart1"/>
    <dgm:cxn modelId="{5147F951-552C-4FA4-A787-D969588FF8A8}" type="presParOf" srcId="{AB802E26-98B4-46CF-84DB-8479CE35B98A}" destId="{74A72DFC-3248-47D2-A8A0-8F6D5B0CEDAE}" srcOrd="0" destOrd="0" presId="urn:microsoft.com/office/officeart/2005/8/layout/orgChart1"/>
    <dgm:cxn modelId="{51B2A627-BD37-426C-BBC3-80BE7EED068F}" type="presParOf" srcId="{AB802E26-98B4-46CF-84DB-8479CE35B98A}" destId="{738C60C8-208B-4CC1-84EF-6811535684CC}" srcOrd="1" destOrd="0" presId="urn:microsoft.com/office/officeart/2005/8/layout/orgChart1"/>
    <dgm:cxn modelId="{A5411FA8-888A-45A2-87F9-47AD12E08815}" type="presParOf" srcId="{D0B74628-F4E1-459A-BD1F-1B660B940440}" destId="{67222925-AB50-4B3D-9600-E1FAF735024A}" srcOrd="1" destOrd="0" presId="urn:microsoft.com/office/officeart/2005/8/layout/orgChart1"/>
    <dgm:cxn modelId="{1D25A57A-A372-40E2-BC94-833CA5542767}" type="presParOf" srcId="{D0B74628-F4E1-459A-BD1F-1B660B940440}" destId="{86C8AEBB-E2A9-4FCC-9422-377460363F03}" srcOrd="2" destOrd="0" presId="urn:microsoft.com/office/officeart/2005/8/layout/orgChart1"/>
    <dgm:cxn modelId="{D195E0F4-8D88-4E7A-9EA5-A6D850CAFB9B}" type="presParOf" srcId="{3EEA4A0B-406B-4A2B-A6B3-9FDEB25EB203}" destId="{EE839DBB-4481-47E1-B8FC-0182CE595D02}" srcOrd="2" destOrd="0" presId="urn:microsoft.com/office/officeart/2005/8/layout/orgChart1"/>
    <dgm:cxn modelId="{BE1E5C86-F6AC-455E-AA0F-C468A070A2E6}" type="presParOf" srcId="{3EEA4A0B-406B-4A2B-A6B3-9FDEB25EB203}" destId="{E18A0B9F-5A95-4702-BFE6-8CCA67D69F41}" srcOrd="3" destOrd="0" presId="urn:microsoft.com/office/officeart/2005/8/layout/orgChart1"/>
    <dgm:cxn modelId="{58BB9D5F-2BD9-401E-A803-6614AA13E01C}" type="presParOf" srcId="{E18A0B9F-5A95-4702-BFE6-8CCA67D69F41}" destId="{328332A4-9357-4497-AF2D-60DDCDBF522B}" srcOrd="0" destOrd="0" presId="urn:microsoft.com/office/officeart/2005/8/layout/orgChart1"/>
    <dgm:cxn modelId="{24CA2500-329F-4D46-83CA-068C223F08DA}" type="presParOf" srcId="{328332A4-9357-4497-AF2D-60DDCDBF522B}" destId="{753A7A4B-EDD6-4CA1-AAA5-C57557CDAEB5}" srcOrd="0" destOrd="0" presId="urn:microsoft.com/office/officeart/2005/8/layout/orgChart1"/>
    <dgm:cxn modelId="{BA4417BC-A7E2-4C25-8BD8-0FD5A2853DD5}" type="presParOf" srcId="{328332A4-9357-4497-AF2D-60DDCDBF522B}" destId="{6F1E5F0A-30C6-4E3B-9382-167006FF95E3}" srcOrd="1" destOrd="0" presId="urn:microsoft.com/office/officeart/2005/8/layout/orgChart1"/>
    <dgm:cxn modelId="{75DD5FEC-FF1F-4315-AA4F-EA9980AAD812}" type="presParOf" srcId="{E18A0B9F-5A95-4702-BFE6-8CCA67D69F41}" destId="{A034D442-8625-40FE-8C84-8B83AD7389F1}" srcOrd="1" destOrd="0" presId="urn:microsoft.com/office/officeart/2005/8/layout/orgChart1"/>
    <dgm:cxn modelId="{2052011B-5F24-40BD-A3EF-65D487CE174C}" type="presParOf" srcId="{E18A0B9F-5A95-4702-BFE6-8CCA67D69F41}" destId="{5195CE67-0CF2-44E1-A867-3632E5093AC5}" srcOrd="2" destOrd="0" presId="urn:microsoft.com/office/officeart/2005/8/layout/orgChart1"/>
    <dgm:cxn modelId="{449A1F85-7077-4446-AED4-FB8E17B21AA3}" type="presParOf" srcId="{3EEA4A0B-406B-4A2B-A6B3-9FDEB25EB203}" destId="{924E459D-4825-4D8E-B028-602CB17100F5}" srcOrd="4" destOrd="0" presId="urn:microsoft.com/office/officeart/2005/8/layout/orgChart1"/>
    <dgm:cxn modelId="{FA944B23-9203-4B36-9B5D-923B18C9152E}" type="presParOf" srcId="{3EEA4A0B-406B-4A2B-A6B3-9FDEB25EB203}" destId="{E1F7C345-69A4-4B64-9B80-CF50C423AA98}" srcOrd="5" destOrd="0" presId="urn:microsoft.com/office/officeart/2005/8/layout/orgChart1"/>
    <dgm:cxn modelId="{CE413220-5A53-4C0B-99BD-9388AFE5C5F9}" type="presParOf" srcId="{E1F7C345-69A4-4B64-9B80-CF50C423AA98}" destId="{A19BD903-F347-42BF-92A9-1E9AEE20A687}" srcOrd="0" destOrd="0" presId="urn:microsoft.com/office/officeart/2005/8/layout/orgChart1"/>
    <dgm:cxn modelId="{872FE038-FD5B-445B-8C77-5BA4C3A6A2C3}" type="presParOf" srcId="{A19BD903-F347-42BF-92A9-1E9AEE20A687}" destId="{18B82B9C-8347-47A9-8BE6-B15AFC2336A1}" srcOrd="0" destOrd="0" presId="urn:microsoft.com/office/officeart/2005/8/layout/orgChart1"/>
    <dgm:cxn modelId="{9FBF3B36-D355-44E1-9417-CEED224B0C5A}" type="presParOf" srcId="{A19BD903-F347-42BF-92A9-1E9AEE20A687}" destId="{6742BE1E-D3CB-4D2C-9562-B21F3B4CA71F}" srcOrd="1" destOrd="0" presId="urn:microsoft.com/office/officeart/2005/8/layout/orgChart1"/>
    <dgm:cxn modelId="{D58EA501-DC9A-4959-A020-E564242439B2}" type="presParOf" srcId="{E1F7C345-69A4-4B64-9B80-CF50C423AA98}" destId="{0EAAB20D-8D65-4F82-BC02-BB6C4A84B805}" srcOrd="1" destOrd="0" presId="urn:microsoft.com/office/officeart/2005/8/layout/orgChart1"/>
    <dgm:cxn modelId="{9DE7ADA4-424E-4684-8FD1-210F07ED5686}" type="presParOf" srcId="{E1F7C345-69A4-4B64-9B80-CF50C423AA98}" destId="{6EEB17C6-8250-467F-B36E-D34421401AFD}" srcOrd="2" destOrd="0" presId="urn:microsoft.com/office/officeart/2005/8/layout/orgChart1"/>
    <dgm:cxn modelId="{D3B45898-CB37-4FA0-9F51-F62F56994AD9}" type="presParOf" srcId="{722B60EA-2768-44A8-A873-0C8365257434}" destId="{D3A767B2-D06E-4825-85D1-532CD5CA921E}" srcOrd="2" destOrd="0" presId="urn:microsoft.com/office/officeart/2005/8/layout/orgChart1"/>
    <dgm:cxn modelId="{C476CE90-4054-4395-B8DF-584F30341AF5}" type="presParOf" srcId="{D3A767B2-D06E-4825-85D1-532CD5CA921E}" destId="{CBDED2AE-253E-4651-AA42-5158D7EEACAE}" srcOrd="0" destOrd="0" presId="urn:microsoft.com/office/officeart/2005/8/layout/orgChart1"/>
    <dgm:cxn modelId="{E45E9994-899E-4E23-88B4-177CC1BA5153}" type="presParOf" srcId="{D3A767B2-D06E-4825-85D1-532CD5CA921E}" destId="{018AFBBE-E52A-4C36-BF39-3440CA02D59B}" srcOrd="1" destOrd="0" presId="urn:microsoft.com/office/officeart/2005/8/layout/orgChart1"/>
    <dgm:cxn modelId="{4683249B-7518-41CB-B975-D7CD712CB729}" type="presParOf" srcId="{018AFBBE-E52A-4C36-BF39-3440CA02D59B}" destId="{9BE1D4BA-31FC-4AAC-8051-586259C5727B}" srcOrd="0" destOrd="0" presId="urn:microsoft.com/office/officeart/2005/8/layout/orgChart1"/>
    <dgm:cxn modelId="{3E8C8551-8952-41F0-AD6B-E7295EA4FB2E}" type="presParOf" srcId="{9BE1D4BA-31FC-4AAC-8051-586259C5727B}" destId="{982D6F46-6F0A-4F44-946E-80B294ADE623}" srcOrd="0" destOrd="0" presId="urn:microsoft.com/office/officeart/2005/8/layout/orgChart1"/>
    <dgm:cxn modelId="{C1EC0369-D649-4F25-8F8C-ADDFA400BDD1}" type="presParOf" srcId="{9BE1D4BA-31FC-4AAC-8051-586259C5727B}" destId="{D9FD14ED-6FCB-4828-9F70-500BF061AEA3}" srcOrd="1" destOrd="0" presId="urn:microsoft.com/office/officeart/2005/8/layout/orgChart1"/>
    <dgm:cxn modelId="{E7BD2B63-855D-41AD-A270-34DB3CA771E2}" type="presParOf" srcId="{018AFBBE-E52A-4C36-BF39-3440CA02D59B}" destId="{C97F6C1F-3856-47C9-A822-352EA0D028F7}" srcOrd="1" destOrd="0" presId="urn:microsoft.com/office/officeart/2005/8/layout/orgChart1"/>
    <dgm:cxn modelId="{703AD7BB-C1FA-48F8-8B73-3FF97FF1B1DD}" type="presParOf" srcId="{018AFBBE-E52A-4C36-BF39-3440CA02D59B}" destId="{3A272127-DF5E-4DD3-B4C8-7B71BB575DD0}" srcOrd="2" destOrd="0" presId="urn:microsoft.com/office/officeart/2005/8/layout/orgChart1"/>
    <dgm:cxn modelId="{E4CD4892-544D-4752-A47F-A47075A245E0}" type="presParOf" srcId="{D3A767B2-D06E-4825-85D1-532CD5CA921E}" destId="{F4082ABC-82E4-4530-98E1-EB44C74FFB72}" srcOrd="2" destOrd="0" presId="urn:microsoft.com/office/officeart/2005/8/layout/orgChart1"/>
    <dgm:cxn modelId="{03AC7566-8BF2-449A-BC17-5A56F4553110}" type="presParOf" srcId="{D3A767B2-D06E-4825-85D1-532CD5CA921E}" destId="{EC9A21F8-B240-4420-BDFC-0193DE54BD70}" srcOrd="3" destOrd="0" presId="urn:microsoft.com/office/officeart/2005/8/layout/orgChart1"/>
    <dgm:cxn modelId="{833026C8-050A-4FDF-A44B-0DC46FF5B702}" type="presParOf" srcId="{EC9A21F8-B240-4420-BDFC-0193DE54BD70}" destId="{6549BB39-1695-4843-B97A-60C11112A8B8}" srcOrd="0" destOrd="0" presId="urn:microsoft.com/office/officeart/2005/8/layout/orgChart1"/>
    <dgm:cxn modelId="{9EE90CCA-DEAA-4C00-A536-CB78FDB0388A}" type="presParOf" srcId="{6549BB39-1695-4843-B97A-60C11112A8B8}" destId="{7D71C096-AE93-426F-8A81-296F0887108B}" srcOrd="0" destOrd="0" presId="urn:microsoft.com/office/officeart/2005/8/layout/orgChart1"/>
    <dgm:cxn modelId="{78394F1C-1642-4968-A912-7A5B351D06B9}" type="presParOf" srcId="{6549BB39-1695-4843-B97A-60C11112A8B8}" destId="{E7AF258F-8933-4C83-82FB-6EB8632A0589}" srcOrd="1" destOrd="0" presId="urn:microsoft.com/office/officeart/2005/8/layout/orgChart1"/>
    <dgm:cxn modelId="{507DC481-C1CB-43BD-ADC4-9EC087D3CA06}" type="presParOf" srcId="{EC9A21F8-B240-4420-BDFC-0193DE54BD70}" destId="{B4DB8204-0B33-43DC-8B13-91EC74095DCF}" srcOrd="1" destOrd="0" presId="urn:microsoft.com/office/officeart/2005/8/layout/orgChart1"/>
    <dgm:cxn modelId="{807AA6DC-8CBF-4E40-A303-7273C481A84C}" type="presParOf" srcId="{EC9A21F8-B240-4420-BDFC-0193DE54BD70}" destId="{2C0B9DEC-C822-4A93-8F3E-0B0BEFE2C8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B133E4-BBD9-43B6-BD88-A9BEC3FF70BB}" type="doc">
      <dgm:prSet loTypeId="urn:microsoft.com/office/officeart/2005/8/layout/list1" loCatId="list" qsTypeId="urn:microsoft.com/office/officeart/2005/8/quickstyle/3d2" qsCatId="3D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EFF9A98C-834C-4717-9A28-0F7BCF1FD796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Ул. ИПК и ПРО, кафедра культурологии</a:t>
          </a:r>
          <a:endParaRPr lang="ru-RU" sz="2400" b="1" dirty="0"/>
        </a:p>
      </dgm:t>
    </dgm:pt>
    <dgm:pt modelId="{242559D9-64D9-4551-8F68-20B3CCBA5554}" type="parTrans" cxnId="{D2F629AB-919F-49D6-96C0-F296A49D114D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495414D5-D296-4A1A-AC9A-ED0BAFE3D4CB}" type="sibTrans" cxnId="{D2F629AB-919F-49D6-96C0-F296A49D114D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8D70F6CF-145C-44FF-ABCC-413DC8963F7B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Центр народной культуры</a:t>
          </a:r>
          <a:endParaRPr lang="ru-RU" sz="2400" b="1" dirty="0"/>
        </a:p>
      </dgm:t>
    </dgm:pt>
    <dgm:pt modelId="{FCB0FECA-AF92-4416-A996-885D0FB4EFCA}" type="parTrans" cxnId="{AA0DAF1C-BC66-44DE-A5F7-0A8897DE5991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111A4AAB-3CEA-4ADA-83DC-751D9E382345}" type="sibTrans" cxnId="{AA0DAF1C-BC66-44DE-A5F7-0A8897DE5991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F9A51E71-B1EC-481D-B284-EE6148F70132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Центр  возрождения и развития национальных культур</a:t>
          </a:r>
          <a:endParaRPr lang="ru-RU" sz="2400" b="1" dirty="0"/>
        </a:p>
      </dgm:t>
    </dgm:pt>
    <dgm:pt modelId="{4FC93764-494A-483B-86FA-C47E8E43E0E5}" type="parTrans" cxnId="{76B1AA39-98FB-4509-8A53-0D0665CBB5A3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BECDEBBA-BD16-4EFD-88F2-5217D498056E}" type="sibTrans" cxnId="{76B1AA39-98FB-4509-8A53-0D0665CBB5A3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D760E4AA-761D-4BF2-BDA6-388A43974BC1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Областной краеведческий музей им. И.А. Гончарова</a:t>
          </a:r>
          <a:endParaRPr lang="ru-RU" sz="2400" b="1" dirty="0"/>
        </a:p>
      </dgm:t>
    </dgm:pt>
    <dgm:pt modelId="{380EDB11-9B09-49FE-B02E-5D513179496C}" type="parTrans" cxnId="{F1923F52-04E1-4595-961F-A74A34DAB4F8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521C5BF7-6CDF-4A9B-A956-045D61679588}" type="sibTrans" cxnId="{F1923F52-04E1-4595-961F-A74A34DAB4F8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C0CF870A-C444-449C-AB78-E6EB4B4FAA57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Музей городского быта</a:t>
          </a:r>
          <a:endParaRPr lang="ru-RU" sz="2400" b="1" dirty="0"/>
        </a:p>
      </dgm:t>
    </dgm:pt>
    <dgm:pt modelId="{0428F6E3-DFAB-4E1B-A7DF-A00A47800032}" type="parTrans" cxnId="{CF406C7B-F343-45A3-9636-58AFA5F7FA55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FA00ABD7-A857-47C6-82F2-92C25F731BD5}" type="sibTrans" cxnId="{CF406C7B-F343-45A3-9636-58AFA5F7FA55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0157B643-F279-4335-93D6-A6A2996BBC22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Ульяновская областная филармония</a:t>
          </a:r>
          <a:endParaRPr lang="ru-RU" sz="2400" b="1" dirty="0"/>
        </a:p>
      </dgm:t>
    </dgm:pt>
    <dgm:pt modelId="{8605587B-B80C-47EB-9017-5148591ACC67}" type="parTrans" cxnId="{153C361D-DD27-486E-BD31-55ADAA76C8B6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494DC096-CA78-403B-A40B-614884B549BF}" type="sibTrans" cxnId="{153C361D-DD27-486E-BD31-55ADAA76C8B6}">
      <dgm:prSet/>
      <dgm:spPr/>
      <dgm:t>
        <a:bodyPr/>
        <a:lstStyle/>
        <a:p>
          <a:endParaRPr lang="ru-RU" sz="2400" b="1">
            <a:solidFill>
              <a:srgbClr val="002060"/>
            </a:solidFill>
          </a:endParaRPr>
        </a:p>
      </dgm:t>
    </dgm:pt>
    <dgm:pt modelId="{DD72FCE5-A493-49CA-BA74-D4244AD24D99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Ульяновский областной театр кукол</a:t>
          </a:r>
          <a:endParaRPr lang="ru-RU" sz="2400" b="1" dirty="0"/>
        </a:p>
      </dgm:t>
    </dgm:pt>
    <dgm:pt modelId="{D83A4552-5E9E-44F2-BAAD-049A64AC44DF}" type="parTrans" cxnId="{C49A07FC-3162-4950-AC91-C5367F07E6B1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00DEB8A3-C9CD-4C78-86DF-2B1DC122846B}" type="sibTrans" cxnId="{C49A07FC-3162-4950-AC91-C5367F07E6B1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6C4592B2-89BD-47F4-BE64-688B7140BA84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Библиотека – №17 «Содружество»</a:t>
          </a:r>
          <a:endParaRPr lang="ru-RU" sz="2400" b="1" dirty="0"/>
        </a:p>
      </dgm:t>
    </dgm:pt>
    <dgm:pt modelId="{1909A7C5-6C3E-451D-BB17-FD210AD9CE49}" type="parTrans" cxnId="{2C481777-90E8-4CE1-8261-62C51425F22C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375CC6A9-7656-404F-AA26-61094483A553}" type="sibTrans" cxnId="{2C481777-90E8-4CE1-8261-62C51425F22C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1C1D4F5C-73D2-464C-A5F7-069F661418B5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Музей «История быта», компания «Ульяновскмебель»</a:t>
          </a:r>
          <a:endParaRPr lang="ru-RU" sz="2400" b="1" dirty="0"/>
        </a:p>
      </dgm:t>
    </dgm:pt>
    <dgm:pt modelId="{850476C8-A1B4-4EFB-BDAA-DA68AF94DBBD}" type="parTrans" cxnId="{E8F636E3-9B07-4037-9D5C-E7D6687685CF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143F88CC-EC33-429E-91EF-BC328B36F55D}" type="sibTrans" cxnId="{E8F636E3-9B07-4037-9D5C-E7D6687685CF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5CC4DDF8-6DF6-4A11-9CCD-1687B4EEE113}">
      <dgm:prSet phldrT="[Текст]" custT="1"/>
      <dgm:spPr/>
      <dgm:t>
        <a:bodyPr/>
        <a:lstStyle/>
        <a:p>
          <a:pPr rtl="0"/>
          <a:r>
            <a:rPr kumimoji="0" lang="ru-RU" sz="2400" b="1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МБДОУ ЦРР - Детский сад № 20 "Искринка"</a:t>
          </a:r>
          <a:endParaRPr lang="ru-RU" sz="2400" b="1" dirty="0"/>
        </a:p>
      </dgm:t>
    </dgm:pt>
    <dgm:pt modelId="{2F04E34A-6FC2-4989-9EFD-4285F9E95D02}" type="parTrans" cxnId="{2EC56A3D-D7A3-41BF-854D-69F6582AD66A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F3760925-2F4A-4F42-9C46-6E0A229BDA50}" type="sibTrans" cxnId="{2EC56A3D-D7A3-41BF-854D-69F6582AD66A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4B2EC0BF-4041-4D1B-A15A-C918083502E4}" type="pres">
      <dgm:prSet presAssocID="{1FB133E4-BBD9-43B6-BD88-A9BEC3FF70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BEDF12-D6FE-4FE9-805F-E74400DB9EDB}" type="pres">
      <dgm:prSet presAssocID="{EFF9A98C-834C-4717-9A28-0F7BCF1FD796}" presName="parentLin" presStyleCnt="0"/>
      <dgm:spPr/>
      <dgm:t>
        <a:bodyPr/>
        <a:lstStyle/>
        <a:p>
          <a:endParaRPr lang="ru-RU"/>
        </a:p>
      </dgm:t>
    </dgm:pt>
    <dgm:pt modelId="{55DCE53B-32AB-404B-90AD-F09AADA4AFA2}" type="pres">
      <dgm:prSet presAssocID="{EFF9A98C-834C-4717-9A28-0F7BCF1FD796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DAD59358-07FF-4961-9343-FEEF2FDD7F33}" type="pres">
      <dgm:prSet presAssocID="{EFF9A98C-834C-4717-9A28-0F7BCF1FD796}" presName="parentText" presStyleLbl="node1" presStyleIdx="0" presStyleCnt="10" custScaleX="136720" custScaleY="2831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1336B-FCCA-410E-886F-BD5A4CBF3F80}" type="pres">
      <dgm:prSet presAssocID="{EFF9A98C-834C-4717-9A28-0F7BCF1FD796}" presName="negativeSpace" presStyleCnt="0"/>
      <dgm:spPr/>
      <dgm:t>
        <a:bodyPr/>
        <a:lstStyle/>
        <a:p>
          <a:endParaRPr lang="ru-RU"/>
        </a:p>
      </dgm:t>
    </dgm:pt>
    <dgm:pt modelId="{6DB23767-969D-41AD-9A00-278B6CF04144}" type="pres">
      <dgm:prSet presAssocID="{EFF9A98C-834C-4717-9A28-0F7BCF1FD796}" presName="childText" presStyleLbl="conFgAcc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B7848-7246-4636-BFBE-42A9135F8358}" type="pres">
      <dgm:prSet presAssocID="{495414D5-D296-4A1A-AC9A-ED0BAFE3D4CB}" presName="spaceBetweenRectangles" presStyleCnt="0"/>
      <dgm:spPr/>
      <dgm:t>
        <a:bodyPr/>
        <a:lstStyle/>
        <a:p>
          <a:endParaRPr lang="ru-RU"/>
        </a:p>
      </dgm:t>
    </dgm:pt>
    <dgm:pt modelId="{9ED04BC4-5CFF-4C7F-9F53-18B09B88E0A5}" type="pres">
      <dgm:prSet presAssocID="{8D70F6CF-145C-44FF-ABCC-413DC8963F7B}" presName="parentLin" presStyleCnt="0"/>
      <dgm:spPr/>
      <dgm:t>
        <a:bodyPr/>
        <a:lstStyle/>
        <a:p>
          <a:endParaRPr lang="ru-RU"/>
        </a:p>
      </dgm:t>
    </dgm:pt>
    <dgm:pt modelId="{3CB4E8DB-9848-4142-965A-1C9678100430}" type="pres">
      <dgm:prSet presAssocID="{8D70F6CF-145C-44FF-ABCC-413DC8963F7B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876088B2-472C-47D2-A2F8-6B757C5D1434}" type="pres">
      <dgm:prSet presAssocID="{8D70F6CF-145C-44FF-ABCC-413DC8963F7B}" presName="parentText" presStyleLbl="node1" presStyleIdx="1" presStyleCnt="10" custScaleX="136378" custScaleY="2955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E601A-4C82-495F-B90E-704A1C90AF84}" type="pres">
      <dgm:prSet presAssocID="{8D70F6CF-145C-44FF-ABCC-413DC8963F7B}" presName="negativeSpace" presStyleCnt="0"/>
      <dgm:spPr/>
      <dgm:t>
        <a:bodyPr/>
        <a:lstStyle/>
        <a:p>
          <a:endParaRPr lang="ru-RU"/>
        </a:p>
      </dgm:t>
    </dgm:pt>
    <dgm:pt modelId="{034DBD16-8442-4496-B30B-F27FB9AD52E0}" type="pres">
      <dgm:prSet presAssocID="{8D70F6CF-145C-44FF-ABCC-413DC8963F7B}" presName="childText" presStyleLbl="conFgAcc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B1627-4110-4A94-A529-13CF71E3F0B0}" type="pres">
      <dgm:prSet presAssocID="{111A4AAB-3CEA-4ADA-83DC-751D9E382345}" presName="spaceBetweenRectangles" presStyleCnt="0"/>
      <dgm:spPr/>
      <dgm:t>
        <a:bodyPr/>
        <a:lstStyle/>
        <a:p>
          <a:endParaRPr lang="ru-RU"/>
        </a:p>
      </dgm:t>
    </dgm:pt>
    <dgm:pt modelId="{552D3009-6DD3-4A8E-AB2E-E404DE2BFE6B}" type="pres">
      <dgm:prSet presAssocID="{F9A51E71-B1EC-481D-B284-EE6148F70132}" presName="parentLin" presStyleCnt="0"/>
      <dgm:spPr/>
      <dgm:t>
        <a:bodyPr/>
        <a:lstStyle/>
        <a:p>
          <a:endParaRPr lang="ru-RU"/>
        </a:p>
      </dgm:t>
    </dgm:pt>
    <dgm:pt modelId="{4CD0C56C-693B-4A05-8FB1-37D3F1B9F560}" type="pres">
      <dgm:prSet presAssocID="{F9A51E71-B1EC-481D-B284-EE6148F70132}" presName="parentLeftMargin" presStyleLbl="node1" presStyleIdx="1" presStyleCnt="10"/>
      <dgm:spPr/>
      <dgm:t>
        <a:bodyPr/>
        <a:lstStyle/>
        <a:p>
          <a:endParaRPr lang="ru-RU"/>
        </a:p>
      </dgm:t>
    </dgm:pt>
    <dgm:pt modelId="{2FC64A14-2FFE-47F0-9110-6A20A86B827E}" type="pres">
      <dgm:prSet presAssocID="{F9A51E71-B1EC-481D-B284-EE6148F70132}" presName="parentText" presStyleLbl="node1" presStyleIdx="2" presStyleCnt="10" custScaleX="143137" custScaleY="2964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4110E-2738-4CB2-8944-BDB5C25B8133}" type="pres">
      <dgm:prSet presAssocID="{F9A51E71-B1EC-481D-B284-EE6148F70132}" presName="negativeSpace" presStyleCnt="0"/>
      <dgm:spPr/>
      <dgm:t>
        <a:bodyPr/>
        <a:lstStyle/>
        <a:p>
          <a:endParaRPr lang="ru-RU"/>
        </a:p>
      </dgm:t>
    </dgm:pt>
    <dgm:pt modelId="{1DB18F48-0E5A-4375-B38B-DC6BD0FA924D}" type="pres">
      <dgm:prSet presAssocID="{F9A51E71-B1EC-481D-B284-EE6148F70132}" presName="childText" presStyleLbl="conFgAcc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4120C-42B8-4114-914C-8661A535D607}" type="pres">
      <dgm:prSet presAssocID="{BECDEBBA-BD16-4EFD-88F2-5217D498056E}" presName="spaceBetweenRectangles" presStyleCnt="0"/>
      <dgm:spPr/>
      <dgm:t>
        <a:bodyPr/>
        <a:lstStyle/>
        <a:p>
          <a:endParaRPr lang="ru-RU"/>
        </a:p>
      </dgm:t>
    </dgm:pt>
    <dgm:pt modelId="{4E7E8221-7F70-419B-8D93-00D5C99A4309}" type="pres">
      <dgm:prSet presAssocID="{D760E4AA-761D-4BF2-BDA6-388A43974BC1}" presName="parentLin" presStyleCnt="0"/>
      <dgm:spPr/>
      <dgm:t>
        <a:bodyPr/>
        <a:lstStyle/>
        <a:p>
          <a:endParaRPr lang="ru-RU"/>
        </a:p>
      </dgm:t>
    </dgm:pt>
    <dgm:pt modelId="{43118F86-4FFF-4F3F-BF45-A2CD759B18EB}" type="pres">
      <dgm:prSet presAssocID="{D760E4AA-761D-4BF2-BDA6-388A43974BC1}" presName="parentLeftMargin" presStyleLbl="node1" presStyleIdx="2" presStyleCnt="10"/>
      <dgm:spPr/>
      <dgm:t>
        <a:bodyPr/>
        <a:lstStyle/>
        <a:p>
          <a:endParaRPr lang="ru-RU"/>
        </a:p>
      </dgm:t>
    </dgm:pt>
    <dgm:pt modelId="{6F604A11-DAA6-41B1-92C0-58453DE2D695}" type="pres">
      <dgm:prSet presAssocID="{D760E4AA-761D-4BF2-BDA6-388A43974BC1}" presName="parentText" presStyleLbl="node1" presStyleIdx="3" presStyleCnt="10" custScaleX="142757" custScaleY="3102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68287-8986-43C7-A985-EC9BCD28B3B4}" type="pres">
      <dgm:prSet presAssocID="{D760E4AA-761D-4BF2-BDA6-388A43974BC1}" presName="negativeSpace" presStyleCnt="0"/>
      <dgm:spPr/>
      <dgm:t>
        <a:bodyPr/>
        <a:lstStyle/>
        <a:p>
          <a:endParaRPr lang="ru-RU"/>
        </a:p>
      </dgm:t>
    </dgm:pt>
    <dgm:pt modelId="{8B59CC53-5C56-4D89-AE05-125C2DA50AFD}" type="pres">
      <dgm:prSet presAssocID="{D760E4AA-761D-4BF2-BDA6-388A43974BC1}" presName="childText" presStyleLbl="conFgAcc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D0FCD-CFE0-415C-9AE5-68EAA1C01198}" type="pres">
      <dgm:prSet presAssocID="{521C5BF7-6CDF-4A9B-A956-045D61679588}" presName="spaceBetweenRectangles" presStyleCnt="0"/>
      <dgm:spPr/>
      <dgm:t>
        <a:bodyPr/>
        <a:lstStyle/>
        <a:p>
          <a:endParaRPr lang="ru-RU"/>
        </a:p>
      </dgm:t>
    </dgm:pt>
    <dgm:pt modelId="{F4A23BAF-86F7-4B4D-A973-0ED7F1FDE0A0}" type="pres">
      <dgm:prSet presAssocID="{C0CF870A-C444-449C-AB78-E6EB4B4FAA57}" presName="parentLin" presStyleCnt="0"/>
      <dgm:spPr/>
      <dgm:t>
        <a:bodyPr/>
        <a:lstStyle/>
        <a:p>
          <a:endParaRPr lang="ru-RU"/>
        </a:p>
      </dgm:t>
    </dgm:pt>
    <dgm:pt modelId="{A1B3A991-1D40-4C89-8EAE-87404B71390A}" type="pres">
      <dgm:prSet presAssocID="{C0CF870A-C444-449C-AB78-E6EB4B4FAA57}" presName="parentLeftMargin" presStyleLbl="node1" presStyleIdx="3" presStyleCnt="10"/>
      <dgm:spPr/>
      <dgm:t>
        <a:bodyPr/>
        <a:lstStyle/>
        <a:p>
          <a:endParaRPr lang="ru-RU"/>
        </a:p>
      </dgm:t>
    </dgm:pt>
    <dgm:pt modelId="{1D2899C5-F0D5-4BFA-84CC-E0001FC0A7FE}" type="pres">
      <dgm:prSet presAssocID="{C0CF870A-C444-449C-AB78-E6EB4B4FAA57}" presName="parentText" presStyleLbl="node1" presStyleIdx="4" presStyleCnt="10" custScaleX="135872" custScaleY="2560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9A7E8D-5121-44BE-87A6-32FA8D7E8D46}" type="pres">
      <dgm:prSet presAssocID="{C0CF870A-C444-449C-AB78-E6EB4B4FAA57}" presName="negativeSpace" presStyleCnt="0"/>
      <dgm:spPr/>
      <dgm:t>
        <a:bodyPr/>
        <a:lstStyle/>
        <a:p>
          <a:endParaRPr lang="ru-RU"/>
        </a:p>
      </dgm:t>
    </dgm:pt>
    <dgm:pt modelId="{768A0FC8-F092-4590-A023-565361C9A25D}" type="pres">
      <dgm:prSet presAssocID="{C0CF870A-C444-449C-AB78-E6EB4B4FAA57}" presName="childText" presStyleLbl="conFgAcc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9EC4A-86D9-4D8E-A29D-AF284B7A33B1}" type="pres">
      <dgm:prSet presAssocID="{FA00ABD7-A857-47C6-82F2-92C25F731BD5}" presName="spaceBetweenRectangles" presStyleCnt="0"/>
      <dgm:spPr/>
      <dgm:t>
        <a:bodyPr/>
        <a:lstStyle/>
        <a:p>
          <a:endParaRPr lang="ru-RU"/>
        </a:p>
      </dgm:t>
    </dgm:pt>
    <dgm:pt modelId="{63A9F14A-0D21-4CE5-9CBD-895C4BE1D1ED}" type="pres">
      <dgm:prSet presAssocID="{0157B643-F279-4335-93D6-A6A2996BBC22}" presName="parentLin" presStyleCnt="0"/>
      <dgm:spPr/>
      <dgm:t>
        <a:bodyPr/>
        <a:lstStyle/>
        <a:p>
          <a:endParaRPr lang="ru-RU"/>
        </a:p>
      </dgm:t>
    </dgm:pt>
    <dgm:pt modelId="{37409DDD-FFE2-46F3-B807-C9E0894FA7C5}" type="pres">
      <dgm:prSet presAssocID="{0157B643-F279-4335-93D6-A6A2996BBC22}" presName="parentLeftMargin" presStyleLbl="node1" presStyleIdx="4" presStyleCnt="10"/>
      <dgm:spPr/>
      <dgm:t>
        <a:bodyPr/>
        <a:lstStyle/>
        <a:p>
          <a:endParaRPr lang="ru-RU"/>
        </a:p>
      </dgm:t>
    </dgm:pt>
    <dgm:pt modelId="{6EDED5D3-B2BF-4E49-9A17-3367B037A468}" type="pres">
      <dgm:prSet presAssocID="{0157B643-F279-4335-93D6-A6A2996BBC22}" presName="parentText" presStyleLbl="node1" presStyleIdx="5" presStyleCnt="10" custScaleX="142757" custScaleY="2919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CD0B1-0674-49F9-AC4B-3603E4B6A7D7}" type="pres">
      <dgm:prSet presAssocID="{0157B643-F279-4335-93D6-A6A2996BBC22}" presName="negativeSpace" presStyleCnt="0"/>
      <dgm:spPr/>
      <dgm:t>
        <a:bodyPr/>
        <a:lstStyle/>
        <a:p>
          <a:endParaRPr lang="ru-RU"/>
        </a:p>
      </dgm:t>
    </dgm:pt>
    <dgm:pt modelId="{ECC1D234-06FE-48E9-8544-14BB9A356D18}" type="pres">
      <dgm:prSet presAssocID="{0157B643-F279-4335-93D6-A6A2996BBC22}" presName="childText" presStyleLbl="conFgAcc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623C9-BBBB-4348-9CD6-7DB95618D421}" type="pres">
      <dgm:prSet presAssocID="{494DC096-CA78-403B-A40B-614884B549BF}" presName="spaceBetweenRectangles" presStyleCnt="0"/>
      <dgm:spPr/>
      <dgm:t>
        <a:bodyPr/>
        <a:lstStyle/>
        <a:p>
          <a:endParaRPr lang="ru-RU"/>
        </a:p>
      </dgm:t>
    </dgm:pt>
    <dgm:pt modelId="{11C23630-80F9-40AD-9CC3-F639FDF9B58F}" type="pres">
      <dgm:prSet presAssocID="{DD72FCE5-A493-49CA-BA74-D4244AD24D99}" presName="parentLin" presStyleCnt="0"/>
      <dgm:spPr/>
      <dgm:t>
        <a:bodyPr/>
        <a:lstStyle/>
        <a:p>
          <a:endParaRPr lang="ru-RU"/>
        </a:p>
      </dgm:t>
    </dgm:pt>
    <dgm:pt modelId="{3CED038B-279C-405C-8270-EB560E3C2E55}" type="pres">
      <dgm:prSet presAssocID="{DD72FCE5-A493-49CA-BA74-D4244AD24D99}" presName="parentLeftMargin" presStyleLbl="node1" presStyleIdx="5" presStyleCnt="10"/>
      <dgm:spPr/>
      <dgm:t>
        <a:bodyPr/>
        <a:lstStyle/>
        <a:p>
          <a:endParaRPr lang="ru-RU"/>
        </a:p>
      </dgm:t>
    </dgm:pt>
    <dgm:pt modelId="{1A0953F0-30F3-4A10-8201-A25707E07D10}" type="pres">
      <dgm:prSet presAssocID="{DD72FCE5-A493-49CA-BA74-D4244AD24D99}" presName="parentText" presStyleLbl="node1" presStyleIdx="6" presStyleCnt="10" custScaleX="139298" custScaleY="2673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D7CFA-8463-4D71-BF6B-7917CDFBA231}" type="pres">
      <dgm:prSet presAssocID="{DD72FCE5-A493-49CA-BA74-D4244AD24D99}" presName="negativeSpace" presStyleCnt="0"/>
      <dgm:spPr/>
      <dgm:t>
        <a:bodyPr/>
        <a:lstStyle/>
        <a:p>
          <a:endParaRPr lang="ru-RU"/>
        </a:p>
      </dgm:t>
    </dgm:pt>
    <dgm:pt modelId="{C151117D-C051-4B02-A4DD-8A2E0AA7989D}" type="pres">
      <dgm:prSet presAssocID="{DD72FCE5-A493-49CA-BA74-D4244AD24D99}" presName="childText" presStyleLbl="conFgAcc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46FCB-E78A-4420-BCB8-C3001DB71CDD}" type="pres">
      <dgm:prSet presAssocID="{00DEB8A3-C9CD-4C78-86DF-2B1DC122846B}" presName="spaceBetweenRectangles" presStyleCnt="0"/>
      <dgm:spPr/>
      <dgm:t>
        <a:bodyPr/>
        <a:lstStyle/>
        <a:p>
          <a:endParaRPr lang="ru-RU"/>
        </a:p>
      </dgm:t>
    </dgm:pt>
    <dgm:pt modelId="{10029EC0-B976-4AAF-B22D-C7EEE9A6C961}" type="pres">
      <dgm:prSet presAssocID="{6C4592B2-89BD-47F4-BE64-688B7140BA84}" presName="parentLin" presStyleCnt="0"/>
      <dgm:spPr/>
      <dgm:t>
        <a:bodyPr/>
        <a:lstStyle/>
        <a:p>
          <a:endParaRPr lang="ru-RU"/>
        </a:p>
      </dgm:t>
    </dgm:pt>
    <dgm:pt modelId="{4F4CBFDB-1B4A-4058-9029-0F878D893C74}" type="pres">
      <dgm:prSet presAssocID="{6C4592B2-89BD-47F4-BE64-688B7140BA84}" presName="parentLeftMargin" presStyleLbl="node1" presStyleIdx="6" presStyleCnt="10"/>
      <dgm:spPr/>
      <dgm:t>
        <a:bodyPr/>
        <a:lstStyle/>
        <a:p>
          <a:endParaRPr lang="ru-RU"/>
        </a:p>
      </dgm:t>
    </dgm:pt>
    <dgm:pt modelId="{B1220C42-3CEA-48FB-9B54-F082C8234871}" type="pres">
      <dgm:prSet presAssocID="{6C4592B2-89BD-47F4-BE64-688B7140BA84}" presName="parentText" presStyleLbl="node1" presStyleIdx="7" presStyleCnt="10" custScaleX="142857" custScaleY="3382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D4422-112D-4C61-A209-7FB269D96A2F}" type="pres">
      <dgm:prSet presAssocID="{6C4592B2-89BD-47F4-BE64-688B7140BA84}" presName="negativeSpace" presStyleCnt="0"/>
      <dgm:spPr/>
      <dgm:t>
        <a:bodyPr/>
        <a:lstStyle/>
        <a:p>
          <a:endParaRPr lang="ru-RU"/>
        </a:p>
      </dgm:t>
    </dgm:pt>
    <dgm:pt modelId="{6FC3917F-331D-4F24-85DE-FDFA3B5DF8C1}" type="pres">
      <dgm:prSet presAssocID="{6C4592B2-89BD-47F4-BE64-688B7140BA84}" presName="childText" presStyleLbl="conFgAcc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8C109-AC82-4810-B5ED-F9DB79BB30B3}" type="pres">
      <dgm:prSet presAssocID="{375CC6A9-7656-404F-AA26-61094483A553}" presName="spaceBetweenRectangles" presStyleCnt="0"/>
      <dgm:spPr/>
      <dgm:t>
        <a:bodyPr/>
        <a:lstStyle/>
        <a:p>
          <a:endParaRPr lang="ru-RU"/>
        </a:p>
      </dgm:t>
    </dgm:pt>
    <dgm:pt modelId="{0D306FFB-6AFD-4664-AFF5-85A35DFC2737}" type="pres">
      <dgm:prSet presAssocID="{1C1D4F5C-73D2-464C-A5F7-069F661418B5}" presName="parentLin" presStyleCnt="0"/>
      <dgm:spPr/>
      <dgm:t>
        <a:bodyPr/>
        <a:lstStyle/>
        <a:p>
          <a:endParaRPr lang="ru-RU"/>
        </a:p>
      </dgm:t>
    </dgm:pt>
    <dgm:pt modelId="{92A71A02-BA14-449D-BF48-49B5CE55995A}" type="pres">
      <dgm:prSet presAssocID="{1C1D4F5C-73D2-464C-A5F7-069F661418B5}" presName="parentLeftMargin" presStyleLbl="node1" presStyleIdx="7" presStyleCnt="10"/>
      <dgm:spPr/>
      <dgm:t>
        <a:bodyPr/>
        <a:lstStyle/>
        <a:p>
          <a:endParaRPr lang="ru-RU"/>
        </a:p>
      </dgm:t>
    </dgm:pt>
    <dgm:pt modelId="{A3F5A429-88A2-42D0-ADFC-6E73126B08F7}" type="pres">
      <dgm:prSet presAssocID="{1C1D4F5C-73D2-464C-A5F7-069F661418B5}" presName="parentText" presStyleLbl="node1" presStyleIdx="8" presStyleCnt="10" custScaleX="142857" custScaleY="2585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FC38B6-CC70-429F-9723-379C9AE8CC41}" type="pres">
      <dgm:prSet presAssocID="{1C1D4F5C-73D2-464C-A5F7-069F661418B5}" presName="negativeSpace" presStyleCnt="0"/>
      <dgm:spPr/>
      <dgm:t>
        <a:bodyPr/>
        <a:lstStyle/>
        <a:p>
          <a:endParaRPr lang="ru-RU"/>
        </a:p>
      </dgm:t>
    </dgm:pt>
    <dgm:pt modelId="{5D2F6479-2AD2-4858-9969-8035BD1AAEEA}" type="pres">
      <dgm:prSet presAssocID="{1C1D4F5C-73D2-464C-A5F7-069F661418B5}" presName="childText" presStyleLbl="conFgAcc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AE41E-4F47-476C-B79A-302E2F4B1312}" type="pres">
      <dgm:prSet presAssocID="{143F88CC-EC33-429E-91EF-BC328B36F55D}" presName="spaceBetweenRectangles" presStyleCnt="0"/>
      <dgm:spPr/>
      <dgm:t>
        <a:bodyPr/>
        <a:lstStyle/>
        <a:p>
          <a:endParaRPr lang="ru-RU"/>
        </a:p>
      </dgm:t>
    </dgm:pt>
    <dgm:pt modelId="{40B622E8-3D3C-413E-83D7-11E9648D22E0}" type="pres">
      <dgm:prSet presAssocID="{5CC4DDF8-6DF6-4A11-9CCD-1687B4EEE113}" presName="parentLin" presStyleCnt="0"/>
      <dgm:spPr/>
      <dgm:t>
        <a:bodyPr/>
        <a:lstStyle/>
        <a:p>
          <a:endParaRPr lang="ru-RU"/>
        </a:p>
      </dgm:t>
    </dgm:pt>
    <dgm:pt modelId="{5F4DA0A6-1BF1-45A1-851D-A29526133F37}" type="pres">
      <dgm:prSet presAssocID="{5CC4DDF8-6DF6-4A11-9CCD-1687B4EEE113}" presName="parentLeftMargin" presStyleLbl="node1" presStyleIdx="8" presStyleCnt="10"/>
      <dgm:spPr/>
      <dgm:t>
        <a:bodyPr/>
        <a:lstStyle/>
        <a:p>
          <a:endParaRPr lang="ru-RU"/>
        </a:p>
      </dgm:t>
    </dgm:pt>
    <dgm:pt modelId="{B62AA180-DB62-4607-B25A-203A38753400}" type="pres">
      <dgm:prSet presAssocID="{5CC4DDF8-6DF6-4A11-9CCD-1687B4EEE113}" presName="parentText" presStyleLbl="node1" presStyleIdx="9" presStyleCnt="10" custScaleX="134952" custScaleY="2697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5BCBF-A991-4ABC-9AF6-9984AE3825C0}" type="pres">
      <dgm:prSet presAssocID="{5CC4DDF8-6DF6-4A11-9CCD-1687B4EEE113}" presName="negativeSpace" presStyleCnt="0"/>
      <dgm:spPr/>
      <dgm:t>
        <a:bodyPr/>
        <a:lstStyle/>
        <a:p>
          <a:endParaRPr lang="ru-RU"/>
        </a:p>
      </dgm:t>
    </dgm:pt>
    <dgm:pt modelId="{00968FA1-6D0F-4008-A02C-70ADD86B007E}" type="pres">
      <dgm:prSet presAssocID="{5CC4DDF8-6DF6-4A11-9CCD-1687B4EEE113}" presName="childText" presStyleLbl="conFgAcc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E6EE2C-7F23-406D-907E-634DC4A29FAA}" type="presOf" srcId="{D760E4AA-761D-4BF2-BDA6-388A43974BC1}" destId="{43118F86-4FFF-4F3F-BF45-A2CD759B18EB}" srcOrd="0" destOrd="0" presId="urn:microsoft.com/office/officeart/2005/8/layout/list1"/>
    <dgm:cxn modelId="{C655FDDE-CA8E-4B93-B219-F6C14D08CACB}" type="presOf" srcId="{0157B643-F279-4335-93D6-A6A2996BBC22}" destId="{6EDED5D3-B2BF-4E49-9A17-3367B037A468}" srcOrd="1" destOrd="0" presId="urn:microsoft.com/office/officeart/2005/8/layout/list1"/>
    <dgm:cxn modelId="{21F0AFF3-A273-4C62-B69A-7582B5B87862}" type="presOf" srcId="{1C1D4F5C-73D2-464C-A5F7-069F661418B5}" destId="{92A71A02-BA14-449D-BF48-49B5CE55995A}" srcOrd="0" destOrd="0" presId="urn:microsoft.com/office/officeart/2005/8/layout/list1"/>
    <dgm:cxn modelId="{AA0DAF1C-BC66-44DE-A5F7-0A8897DE5991}" srcId="{1FB133E4-BBD9-43B6-BD88-A9BEC3FF70BB}" destId="{8D70F6CF-145C-44FF-ABCC-413DC8963F7B}" srcOrd="1" destOrd="0" parTransId="{FCB0FECA-AF92-4416-A996-885D0FB4EFCA}" sibTransId="{111A4AAB-3CEA-4ADA-83DC-751D9E382345}"/>
    <dgm:cxn modelId="{DAF0D80E-2A24-4981-8472-55032D994469}" type="presOf" srcId="{EFF9A98C-834C-4717-9A28-0F7BCF1FD796}" destId="{55DCE53B-32AB-404B-90AD-F09AADA4AFA2}" srcOrd="0" destOrd="0" presId="urn:microsoft.com/office/officeart/2005/8/layout/list1"/>
    <dgm:cxn modelId="{07DE4310-EDB1-454B-92E9-FFFE32BEEC6F}" type="presOf" srcId="{F9A51E71-B1EC-481D-B284-EE6148F70132}" destId="{4CD0C56C-693B-4A05-8FB1-37D3F1B9F560}" srcOrd="0" destOrd="0" presId="urn:microsoft.com/office/officeart/2005/8/layout/list1"/>
    <dgm:cxn modelId="{2C481777-90E8-4CE1-8261-62C51425F22C}" srcId="{1FB133E4-BBD9-43B6-BD88-A9BEC3FF70BB}" destId="{6C4592B2-89BD-47F4-BE64-688B7140BA84}" srcOrd="7" destOrd="0" parTransId="{1909A7C5-6C3E-451D-BB17-FD210AD9CE49}" sibTransId="{375CC6A9-7656-404F-AA26-61094483A553}"/>
    <dgm:cxn modelId="{7E8F321F-E37F-4CFF-8B79-8891B870B485}" type="presOf" srcId="{6C4592B2-89BD-47F4-BE64-688B7140BA84}" destId="{4F4CBFDB-1B4A-4058-9029-0F878D893C74}" srcOrd="0" destOrd="0" presId="urn:microsoft.com/office/officeart/2005/8/layout/list1"/>
    <dgm:cxn modelId="{153C361D-DD27-486E-BD31-55ADAA76C8B6}" srcId="{1FB133E4-BBD9-43B6-BD88-A9BEC3FF70BB}" destId="{0157B643-F279-4335-93D6-A6A2996BBC22}" srcOrd="5" destOrd="0" parTransId="{8605587B-B80C-47EB-9017-5148591ACC67}" sibTransId="{494DC096-CA78-403B-A40B-614884B549BF}"/>
    <dgm:cxn modelId="{E8F636E3-9B07-4037-9D5C-E7D6687685CF}" srcId="{1FB133E4-BBD9-43B6-BD88-A9BEC3FF70BB}" destId="{1C1D4F5C-73D2-464C-A5F7-069F661418B5}" srcOrd="8" destOrd="0" parTransId="{850476C8-A1B4-4EFB-BDAA-DA68AF94DBBD}" sibTransId="{143F88CC-EC33-429E-91EF-BC328B36F55D}"/>
    <dgm:cxn modelId="{BEFF9556-066F-4F48-B753-6DEA15069B4D}" type="presOf" srcId="{DD72FCE5-A493-49CA-BA74-D4244AD24D99}" destId="{3CED038B-279C-405C-8270-EB560E3C2E55}" srcOrd="0" destOrd="0" presId="urn:microsoft.com/office/officeart/2005/8/layout/list1"/>
    <dgm:cxn modelId="{500C3EF4-5AF5-4512-84B5-5EAD9FE4BBDA}" type="presOf" srcId="{D760E4AA-761D-4BF2-BDA6-388A43974BC1}" destId="{6F604A11-DAA6-41B1-92C0-58453DE2D695}" srcOrd="1" destOrd="0" presId="urn:microsoft.com/office/officeart/2005/8/layout/list1"/>
    <dgm:cxn modelId="{C3485B9D-3ADE-48E7-8F55-DB0DC717CF63}" type="presOf" srcId="{DD72FCE5-A493-49CA-BA74-D4244AD24D99}" destId="{1A0953F0-30F3-4A10-8201-A25707E07D10}" srcOrd="1" destOrd="0" presId="urn:microsoft.com/office/officeart/2005/8/layout/list1"/>
    <dgm:cxn modelId="{990978DD-6577-4BD6-9AD6-97C509F481B0}" type="presOf" srcId="{5CC4DDF8-6DF6-4A11-9CCD-1687B4EEE113}" destId="{B62AA180-DB62-4607-B25A-203A38753400}" srcOrd="1" destOrd="0" presId="urn:microsoft.com/office/officeart/2005/8/layout/list1"/>
    <dgm:cxn modelId="{1BBF95DE-5007-4921-9418-04E21B5A4711}" type="presOf" srcId="{6C4592B2-89BD-47F4-BE64-688B7140BA84}" destId="{B1220C42-3CEA-48FB-9B54-F082C8234871}" srcOrd="1" destOrd="0" presId="urn:microsoft.com/office/officeart/2005/8/layout/list1"/>
    <dgm:cxn modelId="{C49A07FC-3162-4950-AC91-C5367F07E6B1}" srcId="{1FB133E4-BBD9-43B6-BD88-A9BEC3FF70BB}" destId="{DD72FCE5-A493-49CA-BA74-D4244AD24D99}" srcOrd="6" destOrd="0" parTransId="{D83A4552-5E9E-44F2-BAAD-049A64AC44DF}" sibTransId="{00DEB8A3-C9CD-4C78-86DF-2B1DC122846B}"/>
    <dgm:cxn modelId="{F1923F52-04E1-4595-961F-A74A34DAB4F8}" srcId="{1FB133E4-BBD9-43B6-BD88-A9BEC3FF70BB}" destId="{D760E4AA-761D-4BF2-BDA6-388A43974BC1}" srcOrd="3" destOrd="0" parTransId="{380EDB11-9B09-49FE-B02E-5D513179496C}" sibTransId="{521C5BF7-6CDF-4A9B-A956-045D61679588}"/>
    <dgm:cxn modelId="{D2F629AB-919F-49D6-96C0-F296A49D114D}" srcId="{1FB133E4-BBD9-43B6-BD88-A9BEC3FF70BB}" destId="{EFF9A98C-834C-4717-9A28-0F7BCF1FD796}" srcOrd="0" destOrd="0" parTransId="{242559D9-64D9-4551-8F68-20B3CCBA5554}" sibTransId="{495414D5-D296-4A1A-AC9A-ED0BAFE3D4CB}"/>
    <dgm:cxn modelId="{26F62778-B1D9-496E-9F92-F24AE26BF1F0}" type="presOf" srcId="{0157B643-F279-4335-93D6-A6A2996BBC22}" destId="{37409DDD-FFE2-46F3-B807-C9E0894FA7C5}" srcOrd="0" destOrd="0" presId="urn:microsoft.com/office/officeart/2005/8/layout/list1"/>
    <dgm:cxn modelId="{00FB9228-1616-412C-A0C8-74989F700B49}" type="presOf" srcId="{5CC4DDF8-6DF6-4A11-9CCD-1687B4EEE113}" destId="{5F4DA0A6-1BF1-45A1-851D-A29526133F37}" srcOrd="0" destOrd="0" presId="urn:microsoft.com/office/officeart/2005/8/layout/list1"/>
    <dgm:cxn modelId="{577EB5B1-F67D-4D5C-B693-E9C166E83620}" type="presOf" srcId="{1C1D4F5C-73D2-464C-A5F7-069F661418B5}" destId="{A3F5A429-88A2-42D0-ADFC-6E73126B08F7}" srcOrd="1" destOrd="0" presId="urn:microsoft.com/office/officeart/2005/8/layout/list1"/>
    <dgm:cxn modelId="{FCD47D04-6E85-40CD-BE76-AC7135FE5D67}" type="presOf" srcId="{EFF9A98C-834C-4717-9A28-0F7BCF1FD796}" destId="{DAD59358-07FF-4961-9343-FEEF2FDD7F33}" srcOrd="1" destOrd="0" presId="urn:microsoft.com/office/officeart/2005/8/layout/list1"/>
    <dgm:cxn modelId="{CF406C7B-F343-45A3-9636-58AFA5F7FA55}" srcId="{1FB133E4-BBD9-43B6-BD88-A9BEC3FF70BB}" destId="{C0CF870A-C444-449C-AB78-E6EB4B4FAA57}" srcOrd="4" destOrd="0" parTransId="{0428F6E3-DFAB-4E1B-A7DF-A00A47800032}" sibTransId="{FA00ABD7-A857-47C6-82F2-92C25F731BD5}"/>
    <dgm:cxn modelId="{7FEA0560-C942-4237-AE75-31ABD2C50551}" type="presOf" srcId="{F9A51E71-B1EC-481D-B284-EE6148F70132}" destId="{2FC64A14-2FFE-47F0-9110-6A20A86B827E}" srcOrd="1" destOrd="0" presId="urn:microsoft.com/office/officeart/2005/8/layout/list1"/>
    <dgm:cxn modelId="{BE2FDE4A-B1CB-4918-B399-93805198E25E}" type="presOf" srcId="{1FB133E4-BBD9-43B6-BD88-A9BEC3FF70BB}" destId="{4B2EC0BF-4041-4D1B-A15A-C918083502E4}" srcOrd="0" destOrd="0" presId="urn:microsoft.com/office/officeart/2005/8/layout/list1"/>
    <dgm:cxn modelId="{76B1AA39-98FB-4509-8A53-0D0665CBB5A3}" srcId="{1FB133E4-BBD9-43B6-BD88-A9BEC3FF70BB}" destId="{F9A51E71-B1EC-481D-B284-EE6148F70132}" srcOrd="2" destOrd="0" parTransId="{4FC93764-494A-483B-86FA-C47E8E43E0E5}" sibTransId="{BECDEBBA-BD16-4EFD-88F2-5217D498056E}"/>
    <dgm:cxn modelId="{2EC56A3D-D7A3-41BF-854D-69F6582AD66A}" srcId="{1FB133E4-BBD9-43B6-BD88-A9BEC3FF70BB}" destId="{5CC4DDF8-6DF6-4A11-9CCD-1687B4EEE113}" srcOrd="9" destOrd="0" parTransId="{2F04E34A-6FC2-4989-9EFD-4285F9E95D02}" sibTransId="{F3760925-2F4A-4F42-9C46-6E0A229BDA50}"/>
    <dgm:cxn modelId="{677BD073-A770-4902-BD3A-6E34402EE339}" type="presOf" srcId="{C0CF870A-C444-449C-AB78-E6EB4B4FAA57}" destId="{A1B3A991-1D40-4C89-8EAE-87404B71390A}" srcOrd="0" destOrd="0" presId="urn:microsoft.com/office/officeart/2005/8/layout/list1"/>
    <dgm:cxn modelId="{CDD91130-3D6A-4763-B853-C1C70B537968}" type="presOf" srcId="{C0CF870A-C444-449C-AB78-E6EB4B4FAA57}" destId="{1D2899C5-F0D5-4BFA-84CC-E0001FC0A7FE}" srcOrd="1" destOrd="0" presId="urn:microsoft.com/office/officeart/2005/8/layout/list1"/>
    <dgm:cxn modelId="{1D18FDDA-D42F-47C2-B81C-20EEF250B4C3}" type="presOf" srcId="{8D70F6CF-145C-44FF-ABCC-413DC8963F7B}" destId="{3CB4E8DB-9848-4142-965A-1C9678100430}" srcOrd="0" destOrd="0" presId="urn:microsoft.com/office/officeart/2005/8/layout/list1"/>
    <dgm:cxn modelId="{8BDE15B0-549C-4483-A763-048D393BBCE0}" type="presOf" srcId="{8D70F6CF-145C-44FF-ABCC-413DC8963F7B}" destId="{876088B2-472C-47D2-A2F8-6B757C5D1434}" srcOrd="1" destOrd="0" presId="urn:microsoft.com/office/officeart/2005/8/layout/list1"/>
    <dgm:cxn modelId="{C0BD27AF-4405-4E5E-93F7-DE15BDA94A76}" type="presParOf" srcId="{4B2EC0BF-4041-4D1B-A15A-C918083502E4}" destId="{16BEDF12-D6FE-4FE9-805F-E74400DB9EDB}" srcOrd="0" destOrd="0" presId="urn:microsoft.com/office/officeart/2005/8/layout/list1"/>
    <dgm:cxn modelId="{D8B3F7BA-E974-4712-B4BD-9CFEED95A92F}" type="presParOf" srcId="{16BEDF12-D6FE-4FE9-805F-E74400DB9EDB}" destId="{55DCE53B-32AB-404B-90AD-F09AADA4AFA2}" srcOrd="0" destOrd="0" presId="urn:microsoft.com/office/officeart/2005/8/layout/list1"/>
    <dgm:cxn modelId="{5735607C-28AD-4052-8CF9-AC227B3478D0}" type="presParOf" srcId="{16BEDF12-D6FE-4FE9-805F-E74400DB9EDB}" destId="{DAD59358-07FF-4961-9343-FEEF2FDD7F33}" srcOrd="1" destOrd="0" presId="urn:microsoft.com/office/officeart/2005/8/layout/list1"/>
    <dgm:cxn modelId="{DBC48E68-EF82-46D8-B6A1-A3713E007F2A}" type="presParOf" srcId="{4B2EC0BF-4041-4D1B-A15A-C918083502E4}" destId="{8171336B-FCCA-410E-886F-BD5A4CBF3F80}" srcOrd="1" destOrd="0" presId="urn:microsoft.com/office/officeart/2005/8/layout/list1"/>
    <dgm:cxn modelId="{AA12458E-407D-4C2B-9796-326885EF57CF}" type="presParOf" srcId="{4B2EC0BF-4041-4D1B-A15A-C918083502E4}" destId="{6DB23767-969D-41AD-9A00-278B6CF04144}" srcOrd="2" destOrd="0" presId="urn:microsoft.com/office/officeart/2005/8/layout/list1"/>
    <dgm:cxn modelId="{FF2B2700-BDC0-455C-BBA1-1515D99AE81E}" type="presParOf" srcId="{4B2EC0BF-4041-4D1B-A15A-C918083502E4}" destId="{5C1B7848-7246-4636-BFBE-42A9135F8358}" srcOrd="3" destOrd="0" presId="urn:microsoft.com/office/officeart/2005/8/layout/list1"/>
    <dgm:cxn modelId="{2B7DB689-2AF8-4710-8CEE-464AD004A44B}" type="presParOf" srcId="{4B2EC0BF-4041-4D1B-A15A-C918083502E4}" destId="{9ED04BC4-5CFF-4C7F-9F53-18B09B88E0A5}" srcOrd="4" destOrd="0" presId="urn:microsoft.com/office/officeart/2005/8/layout/list1"/>
    <dgm:cxn modelId="{437CEFE0-283D-488A-9A87-22D3B762E06A}" type="presParOf" srcId="{9ED04BC4-5CFF-4C7F-9F53-18B09B88E0A5}" destId="{3CB4E8DB-9848-4142-965A-1C9678100430}" srcOrd="0" destOrd="0" presId="urn:microsoft.com/office/officeart/2005/8/layout/list1"/>
    <dgm:cxn modelId="{B4B49700-0046-4728-9C96-3B686C79020E}" type="presParOf" srcId="{9ED04BC4-5CFF-4C7F-9F53-18B09B88E0A5}" destId="{876088B2-472C-47D2-A2F8-6B757C5D1434}" srcOrd="1" destOrd="0" presId="urn:microsoft.com/office/officeart/2005/8/layout/list1"/>
    <dgm:cxn modelId="{530B3D2D-122E-44F6-8435-787AEAF96216}" type="presParOf" srcId="{4B2EC0BF-4041-4D1B-A15A-C918083502E4}" destId="{307E601A-4C82-495F-B90E-704A1C90AF84}" srcOrd="5" destOrd="0" presId="urn:microsoft.com/office/officeart/2005/8/layout/list1"/>
    <dgm:cxn modelId="{6B9CBD1E-D888-4594-BE11-861FBB1E1F05}" type="presParOf" srcId="{4B2EC0BF-4041-4D1B-A15A-C918083502E4}" destId="{034DBD16-8442-4496-B30B-F27FB9AD52E0}" srcOrd="6" destOrd="0" presId="urn:microsoft.com/office/officeart/2005/8/layout/list1"/>
    <dgm:cxn modelId="{04833F2C-658A-4817-8B9E-87371C4F0CD6}" type="presParOf" srcId="{4B2EC0BF-4041-4D1B-A15A-C918083502E4}" destId="{48AB1627-4110-4A94-A529-13CF71E3F0B0}" srcOrd="7" destOrd="0" presId="urn:microsoft.com/office/officeart/2005/8/layout/list1"/>
    <dgm:cxn modelId="{459D5299-2691-4119-9B9F-687D65D859C9}" type="presParOf" srcId="{4B2EC0BF-4041-4D1B-A15A-C918083502E4}" destId="{552D3009-6DD3-4A8E-AB2E-E404DE2BFE6B}" srcOrd="8" destOrd="0" presId="urn:microsoft.com/office/officeart/2005/8/layout/list1"/>
    <dgm:cxn modelId="{FAEF9322-0124-4C61-A6C0-417EA7B1C255}" type="presParOf" srcId="{552D3009-6DD3-4A8E-AB2E-E404DE2BFE6B}" destId="{4CD0C56C-693B-4A05-8FB1-37D3F1B9F560}" srcOrd="0" destOrd="0" presId="urn:microsoft.com/office/officeart/2005/8/layout/list1"/>
    <dgm:cxn modelId="{C053A2F9-6309-4D73-A108-EF35C35AA92B}" type="presParOf" srcId="{552D3009-6DD3-4A8E-AB2E-E404DE2BFE6B}" destId="{2FC64A14-2FFE-47F0-9110-6A20A86B827E}" srcOrd="1" destOrd="0" presId="urn:microsoft.com/office/officeart/2005/8/layout/list1"/>
    <dgm:cxn modelId="{4F175882-41B4-4D78-9B4E-8B6CF80F7EC3}" type="presParOf" srcId="{4B2EC0BF-4041-4D1B-A15A-C918083502E4}" destId="{CD44110E-2738-4CB2-8944-BDB5C25B8133}" srcOrd="9" destOrd="0" presId="urn:microsoft.com/office/officeart/2005/8/layout/list1"/>
    <dgm:cxn modelId="{7286E9D4-09CE-4495-9A79-7761EE277FD2}" type="presParOf" srcId="{4B2EC0BF-4041-4D1B-A15A-C918083502E4}" destId="{1DB18F48-0E5A-4375-B38B-DC6BD0FA924D}" srcOrd="10" destOrd="0" presId="urn:microsoft.com/office/officeart/2005/8/layout/list1"/>
    <dgm:cxn modelId="{84358C84-F077-4EFD-AFE0-7019178CB297}" type="presParOf" srcId="{4B2EC0BF-4041-4D1B-A15A-C918083502E4}" destId="{10D4120C-42B8-4114-914C-8661A535D607}" srcOrd="11" destOrd="0" presId="urn:microsoft.com/office/officeart/2005/8/layout/list1"/>
    <dgm:cxn modelId="{09806B6A-6937-4AD9-998E-60184189ABE1}" type="presParOf" srcId="{4B2EC0BF-4041-4D1B-A15A-C918083502E4}" destId="{4E7E8221-7F70-419B-8D93-00D5C99A4309}" srcOrd="12" destOrd="0" presId="urn:microsoft.com/office/officeart/2005/8/layout/list1"/>
    <dgm:cxn modelId="{B08A46C0-B6BF-4898-BF49-A90317D24EAD}" type="presParOf" srcId="{4E7E8221-7F70-419B-8D93-00D5C99A4309}" destId="{43118F86-4FFF-4F3F-BF45-A2CD759B18EB}" srcOrd="0" destOrd="0" presId="urn:microsoft.com/office/officeart/2005/8/layout/list1"/>
    <dgm:cxn modelId="{85ED8CC5-ABDF-46EF-B860-33A4866BAF3A}" type="presParOf" srcId="{4E7E8221-7F70-419B-8D93-00D5C99A4309}" destId="{6F604A11-DAA6-41B1-92C0-58453DE2D695}" srcOrd="1" destOrd="0" presId="urn:microsoft.com/office/officeart/2005/8/layout/list1"/>
    <dgm:cxn modelId="{5D3A050E-9AC9-4D73-95C3-90578CFA412E}" type="presParOf" srcId="{4B2EC0BF-4041-4D1B-A15A-C918083502E4}" destId="{5EE68287-8986-43C7-A985-EC9BCD28B3B4}" srcOrd="13" destOrd="0" presId="urn:microsoft.com/office/officeart/2005/8/layout/list1"/>
    <dgm:cxn modelId="{556DB217-7E3F-40B1-8B54-EA9248DAE7F1}" type="presParOf" srcId="{4B2EC0BF-4041-4D1B-A15A-C918083502E4}" destId="{8B59CC53-5C56-4D89-AE05-125C2DA50AFD}" srcOrd="14" destOrd="0" presId="urn:microsoft.com/office/officeart/2005/8/layout/list1"/>
    <dgm:cxn modelId="{E7D9C31A-556C-49F8-9142-692E5E211F02}" type="presParOf" srcId="{4B2EC0BF-4041-4D1B-A15A-C918083502E4}" destId="{4E0D0FCD-CFE0-415C-9AE5-68EAA1C01198}" srcOrd="15" destOrd="0" presId="urn:microsoft.com/office/officeart/2005/8/layout/list1"/>
    <dgm:cxn modelId="{A199FC61-7FCC-4B73-92B6-F7B8EFCDFF38}" type="presParOf" srcId="{4B2EC0BF-4041-4D1B-A15A-C918083502E4}" destId="{F4A23BAF-86F7-4B4D-A973-0ED7F1FDE0A0}" srcOrd="16" destOrd="0" presId="urn:microsoft.com/office/officeart/2005/8/layout/list1"/>
    <dgm:cxn modelId="{1E7814AE-CAC8-424E-92BD-811B48B609C3}" type="presParOf" srcId="{F4A23BAF-86F7-4B4D-A973-0ED7F1FDE0A0}" destId="{A1B3A991-1D40-4C89-8EAE-87404B71390A}" srcOrd="0" destOrd="0" presId="urn:microsoft.com/office/officeart/2005/8/layout/list1"/>
    <dgm:cxn modelId="{BD857050-6078-4215-8E0D-957DB5D9EE0E}" type="presParOf" srcId="{F4A23BAF-86F7-4B4D-A973-0ED7F1FDE0A0}" destId="{1D2899C5-F0D5-4BFA-84CC-E0001FC0A7FE}" srcOrd="1" destOrd="0" presId="urn:microsoft.com/office/officeart/2005/8/layout/list1"/>
    <dgm:cxn modelId="{905156C0-448A-4E96-8CCF-11B9BCD7BF88}" type="presParOf" srcId="{4B2EC0BF-4041-4D1B-A15A-C918083502E4}" destId="{219A7E8D-5121-44BE-87A6-32FA8D7E8D46}" srcOrd="17" destOrd="0" presId="urn:microsoft.com/office/officeart/2005/8/layout/list1"/>
    <dgm:cxn modelId="{DFE46051-9231-4ABB-A943-DEE6108F8082}" type="presParOf" srcId="{4B2EC0BF-4041-4D1B-A15A-C918083502E4}" destId="{768A0FC8-F092-4590-A023-565361C9A25D}" srcOrd="18" destOrd="0" presId="urn:microsoft.com/office/officeart/2005/8/layout/list1"/>
    <dgm:cxn modelId="{12C19259-8CDC-4B2B-8C47-35E4A3B40FE5}" type="presParOf" srcId="{4B2EC0BF-4041-4D1B-A15A-C918083502E4}" destId="{2859EC4A-86D9-4D8E-A29D-AF284B7A33B1}" srcOrd="19" destOrd="0" presId="urn:microsoft.com/office/officeart/2005/8/layout/list1"/>
    <dgm:cxn modelId="{243AD16E-E0C7-40CA-B01C-541CF0F318DB}" type="presParOf" srcId="{4B2EC0BF-4041-4D1B-A15A-C918083502E4}" destId="{63A9F14A-0D21-4CE5-9CBD-895C4BE1D1ED}" srcOrd="20" destOrd="0" presId="urn:microsoft.com/office/officeart/2005/8/layout/list1"/>
    <dgm:cxn modelId="{9AE8B912-7B38-4722-A30F-D09FC9A53592}" type="presParOf" srcId="{63A9F14A-0D21-4CE5-9CBD-895C4BE1D1ED}" destId="{37409DDD-FFE2-46F3-B807-C9E0894FA7C5}" srcOrd="0" destOrd="0" presId="urn:microsoft.com/office/officeart/2005/8/layout/list1"/>
    <dgm:cxn modelId="{C5975E42-1095-4786-BCF6-CE6DB33E322F}" type="presParOf" srcId="{63A9F14A-0D21-4CE5-9CBD-895C4BE1D1ED}" destId="{6EDED5D3-B2BF-4E49-9A17-3367B037A468}" srcOrd="1" destOrd="0" presId="urn:microsoft.com/office/officeart/2005/8/layout/list1"/>
    <dgm:cxn modelId="{42EFCCDE-2925-473E-A448-791CA9BCB019}" type="presParOf" srcId="{4B2EC0BF-4041-4D1B-A15A-C918083502E4}" destId="{B0FCD0B1-0674-49F9-AC4B-3603E4B6A7D7}" srcOrd="21" destOrd="0" presId="urn:microsoft.com/office/officeart/2005/8/layout/list1"/>
    <dgm:cxn modelId="{D9DA1B61-893C-44FC-BE7F-E22EA1D03BC1}" type="presParOf" srcId="{4B2EC0BF-4041-4D1B-A15A-C918083502E4}" destId="{ECC1D234-06FE-48E9-8544-14BB9A356D18}" srcOrd="22" destOrd="0" presId="urn:microsoft.com/office/officeart/2005/8/layout/list1"/>
    <dgm:cxn modelId="{15DC4B82-4FD8-4D08-B448-D4E722869A4B}" type="presParOf" srcId="{4B2EC0BF-4041-4D1B-A15A-C918083502E4}" destId="{285623C9-BBBB-4348-9CD6-7DB95618D421}" srcOrd="23" destOrd="0" presId="urn:microsoft.com/office/officeart/2005/8/layout/list1"/>
    <dgm:cxn modelId="{308A22C6-0BB6-48DE-88A5-4BC7FDC5A8B6}" type="presParOf" srcId="{4B2EC0BF-4041-4D1B-A15A-C918083502E4}" destId="{11C23630-80F9-40AD-9CC3-F639FDF9B58F}" srcOrd="24" destOrd="0" presId="urn:microsoft.com/office/officeart/2005/8/layout/list1"/>
    <dgm:cxn modelId="{A40F0D74-5738-49A7-AB7E-24D02750A5A7}" type="presParOf" srcId="{11C23630-80F9-40AD-9CC3-F639FDF9B58F}" destId="{3CED038B-279C-405C-8270-EB560E3C2E55}" srcOrd="0" destOrd="0" presId="urn:microsoft.com/office/officeart/2005/8/layout/list1"/>
    <dgm:cxn modelId="{D665C4F8-C69B-4698-96BA-E873A8A51FA8}" type="presParOf" srcId="{11C23630-80F9-40AD-9CC3-F639FDF9B58F}" destId="{1A0953F0-30F3-4A10-8201-A25707E07D10}" srcOrd="1" destOrd="0" presId="urn:microsoft.com/office/officeart/2005/8/layout/list1"/>
    <dgm:cxn modelId="{53F29693-204E-425B-B5BD-19958225E2B0}" type="presParOf" srcId="{4B2EC0BF-4041-4D1B-A15A-C918083502E4}" destId="{B09D7CFA-8463-4D71-BF6B-7917CDFBA231}" srcOrd="25" destOrd="0" presId="urn:microsoft.com/office/officeart/2005/8/layout/list1"/>
    <dgm:cxn modelId="{BD952490-A537-41AF-8270-5E4B54F1ABF7}" type="presParOf" srcId="{4B2EC0BF-4041-4D1B-A15A-C918083502E4}" destId="{C151117D-C051-4B02-A4DD-8A2E0AA7989D}" srcOrd="26" destOrd="0" presId="urn:microsoft.com/office/officeart/2005/8/layout/list1"/>
    <dgm:cxn modelId="{C6C1907B-5E5B-463C-BB0C-54E1E9AD6F87}" type="presParOf" srcId="{4B2EC0BF-4041-4D1B-A15A-C918083502E4}" destId="{75546FCB-E78A-4420-BCB8-C3001DB71CDD}" srcOrd="27" destOrd="0" presId="urn:microsoft.com/office/officeart/2005/8/layout/list1"/>
    <dgm:cxn modelId="{CB12D721-4B29-4A08-911D-51A73545514E}" type="presParOf" srcId="{4B2EC0BF-4041-4D1B-A15A-C918083502E4}" destId="{10029EC0-B976-4AAF-B22D-C7EEE9A6C961}" srcOrd="28" destOrd="0" presId="urn:microsoft.com/office/officeart/2005/8/layout/list1"/>
    <dgm:cxn modelId="{D81BBA98-E9A9-4BC8-B769-AE2450BAB534}" type="presParOf" srcId="{10029EC0-B976-4AAF-B22D-C7EEE9A6C961}" destId="{4F4CBFDB-1B4A-4058-9029-0F878D893C74}" srcOrd="0" destOrd="0" presId="urn:microsoft.com/office/officeart/2005/8/layout/list1"/>
    <dgm:cxn modelId="{D2F84297-ADE9-453D-8C32-8A0C34F23293}" type="presParOf" srcId="{10029EC0-B976-4AAF-B22D-C7EEE9A6C961}" destId="{B1220C42-3CEA-48FB-9B54-F082C8234871}" srcOrd="1" destOrd="0" presId="urn:microsoft.com/office/officeart/2005/8/layout/list1"/>
    <dgm:cxn modelId="{C3500F9C-BFE8-4237-BAD2-8C3E2CAFEFA1}" type="presParOf" srcId="{4B2EC0BF-4041-4D1B-A15A-C918083502E4}" destId="{B65D4422-112D-4C61-A209-7FB269D96A2F}" srcOrd="29" destOrd="0" presId="urn:microsoft.com/office/officeart/2005/8/layout/list1"/>
    <dgm:cxn modelId="{51653181-1194-458C-8159-DBE09774B915}" type="presParOf" srcId="{4B2EC0BF-4041-4D1B-A15A-C918083502E4}" destId="{6FC3917F-331D-4F24-85DE-FDFA3B5DF8C1}" srcOrd="30" destOrd="0" presId="urn:microsoft.com/office/officeart/2005/8/layout/list1"/>
    <dgm:cxn modelId="{0911E823-4B9A-4DC6-92EB-F16AE09F5FDB}" type="presParOf" srcId="{4B2EC0BF-4041-4D1B-A15A-C918083502E4}" destId="{5B18C109-AC82-4810-B5ED-F9DB79BB30B3}" srcOrd="31" destOrd="0" presId="urn:microsoft.com/office/officeart/2005/8/layout/list1"/>
    <dgm:cxn modelId="{A84EB47B-B633-4D51-B20C-76527D94E4E4}" type="presParOf" srcId="{4B2EC0BF-4041-4D1B-A15A-C918083502E4}" destId="{0D306FFB-6AFD-4664-AFF5-85A35DFC2737}" srcOrd="32" destOrd="0" presId="urn:microsoft.com/office/officeart/2005/8/layout/list1"/>
    <dgm:cxn modelId="{04E40E0A-CA60-4170-A121-520C7D77222C}" type="presParOf" srcId="{0D306FFB-6AFD-4664-AFF5-85A35DFC2737}" destId="{92A71A02-BA14-449D-BF48-49B5CE55995A}" srcOrd="0" destOrd="0" presId="urn:microsoft.com/office/officeart/2005/8/layout/list1"/>
    <dgm:cxn modelId="{FFC9E842-D215-4FA0-B392-DCA1993328C4}" type="presParOf" srcId="{0D306FFB-6AFD-4664-AFF5-85A35DFC2737}" destId="{A3F5A429-88A2-42D0-ADFC-6E73126B08F7}" srcOrd="1" destOrd="0" presId="urn:microsoft.com/office/officeart/2005/8/layout/list1"/>
    <dgm:cxn modelId="{59FFEFB2-D9E6-47B2-B9D9-24B568E68E5F}" type="presParOf" srcId="{4B2EC0BF-4041-4D1B-A15A-C918083502E4}" destId="{6CFC38B6-CC70-429F-9723-379C9AE8CC41}" srcOrd="33" destOrd="0" presId="urn:microsoft.com/office/officeart/2005/8/layout/list1"/>
    <dgm:cxn modelId="{6E49CA1D-9656-49AD-95C1-73510E60EBE7}" type="presParOf" srcId="{4B2EC0BF-4041-4D1B-A15A-C918083502E4}" destId="{5D2F6479-2AD2-4858-9969-8035BD1AAEEA}" srcOrd="34" destOrd="0" presId="urn:microsoft.com/office/officeart/2005/8/layout/list1"/>
    <dgm:cxn modelId="{D2FF50DA-3DC6-487C-9558-40FBB968ACA3}" type="presParOf" srcId="{4B2EC0BF-4041-4D1B-A15A-C918083502E4}" destId="{CDEAE41E-4F47-476C-B79A-302E2F4B1312}" srcOrd="35" destOrd="0" presId="urn:microsoft.com/office/officeart/2005/8/layout/list1"/>
    <dgm:cxn modelId="{A190048F-329E-4AE1-A8A6-01618652D9F4}" type="presParOf" srcId="{4B2EC0BF-4041-4D1B-A15A-C918083502E4}" destId="{40B622E8-3D3C-413E-83D7-11E9648D22E0}" srcOrd="36" destOrd="0" presId="urn:microsoft.com/office/officeart/2005/8/layout/list1"/>
    <dgm:cxn modelId="{0CC25827-1BC8-4D3F-A893-135DD3306791}" type="presParOf" srcId="{40B622E8-3D3C-413E-83D7-11E9648D22E0}" destId="{5F4DA0A6-1BF1-45A1-851D-A29526133F37}" srcOrd="0" destOrd="0" presId="urn:microsoft.com/office/officeart/2005/8/layout/list1"/>
    <dgm:cxn modelId="{D861D4CA-DA0E-4BEA-B8C5-289071A362DA}" type="presParOf" srcId="{40B622E8-3D3C-413E-83D7-11E9648D22E0}" destId="{B62AA180-DB62-4607-B25A-203A38753400}" srcOrd="1" destOrd="0" presId="urn:microsoft.com/office/officeart/2005/8/layout/list1"/>
    <dgm:cxn modelId="{E3CBD9AA-A897-4904-A556-EBBA29DA5598}" type="presParOf" srcId="{4B2EC0BF-4041-4D1B-A15A-C918083502E4}" destId="{1515BCBF-A991-4ABC-9AF6-9984AE3825C0}" srcOrd="37" destOrd="0" presId="urn:microsoft.com/office/officeart/2005/8/layout/list1"/>
    <dgm:cxn modelId="{5619B01C-B544-4710-BA78-E9D58D34CC5E}" type="presParOf" srcId="{4B2EC0BF-4041-4D1B-A15A-C918083502E4}" destId="{00968FA1-6D0F-4008-A02C-70ADD86B007E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74F270B-6A8E-4197-B84A-645288836BD2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E42303-1843-46B4-87FF-0BA0473E01E6}" type="asst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Разрыв связей поколений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0355F0-67C3-4FA0-A5EC-582695F0FAF8}" type="parTrans" cxnId="{9B3E8C2C-64F6-45BE-B5D9-FE9545B4F18C}">
      <dgm:prSet/>
      <dgm:spPr/>
      <dgm:t>
        <a:bodyPr/>
        <a:lstStyle/>
        <a:p>
          <a:endParaRPr lang="ru-RU"/>
        </a:p>
      </dgm:t>
    </dgm:pt>
    <dgm:pt modelId="{170E7298-FB65-435F-92F7-242FF9AD0417}" type="sibTrans" cxnId="{9B3E8C2C-64F6-45BE-B5D9-FE9545B4F18C}">
      <dgm:prSet/>
      <dgm:spPr/>
      <dgm:t>
        <a:bodyPr/>
        <a:lstStyle/>
        <a:p>
          <a:endParaRPr lang="ru-RU"/>
        </a:p>
      </dgm:t>
    </dgm:pt>
    <dgm:pt modelId="{B225408F-499F-4498-BBC6-9703FF1E8C44}" type="asst">
      <dgm:prSet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Полярное отношение родителей к проблеме этнокультурного воспитания детей</a:t>
          </a:r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868EF1-D9DC-44E7-8274-14B747BD2562}" type="sibTrans" cxnId="{05338B64-576C-4FD5-9F04-88D5DD3F8718}">
      <dgm:prSet/>
      <dgm:spPr/>
      <dgm:t>
        <a:bodyPr/>
        <a:lstStyle/>
        <a:p>
          <a:endParaRPr lang="ru-RU"/>
        </a:p>
      </dgm:t>
    </dgm:pt>
    <dgm:pt modelId="{FCBB4FFB-8DA1-40DD-AF4B-94E96071D97C}" type="parTrans" cxnId="{05338B64-576C-4FD5-9F04-88D5DD3F8718}">
      <dgm:prSet/>
      <dgm:spPr/>
      <dgm:t>
        <a:bodyPr/>
        <a:lstStyle/>
        <a:p>
          <a:endParaRPr lang="ru-RU"/>
        </a:p>
      </dgm:t>
    </dgm:pt>
    <dgm:pt modelId="{CC21CAC3-F8E9-4BB1-9F96-6049A56811FF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методологического характера, свойственные нашему обществу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94D5A8-A1DD-44AC-BB60-D8B061318F79}" type="parTrans" cxnId="{76FA3439-C2EB-41EF-BC6F-B253247D6286}">
      <dgm:prSet/>
      <dgm:spPr/>
      <dgm:t>
        <a:bodyPr/>
        <a:lstStyle/>
        <a:p>
          <a:endParaRPr lang="ru-RU"/>
        </a:p>
      </dgm:t>
    </dgm:pt>
    <dgm:pt modelId="{0EB1A6C3-F949-4252-AF9B-053DB978CBCD}" type="sibTrans" cxnId="{76FA3439-C2EB-41EF-BC6F-B253247D6286}">
      <dgm:prSet/>
      <dgm:spPr/>
      <dgm:t>
        <a:bodyPr/>
        <a:lstStyle/>
        <a:p>
          <a:endParaRPr lang="ru-RU"/>
        </a:p>
      </dgm:t>
    </dgm:pt>
    <dgm:pt modelId="{C94AC11E-5184-4C86-B241-EF4D0C274788}" type="pres">
      <dgm:prSet presAssocID="{774F270B-6A8E-4197-B84A-645288836B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BFED3A6-6E25-4306-97B6-4267BEB9E454}" type="pres">
      <dgm:prSet presAssocID="{CC21CAC3-F8E9-4BB1-9F96-6049A56811FF}" presName="hierRoot1" presStyleCnt="0">
        <dgm:presLayoutVars>
          <dgm:hierBranch val="init"/>
        </dgm:presLayoutVars>
      </dgm:prSet>
      <dgm:spPr/>
    </dgm:pt>
    <dgm:pt modelId="{3E20DD51-071D-44B9-B48B-43358901B8FA}" type="pres">
      <dgm:prSet presAssocID="{CC21CAC3-F8E9-4BB1-9F96-6049A56811FF}" presName="rootComposite1" presStyleCnt="0"/>
      <dgm:spPr/>
    </dgm:pt>
    <dgm:pt modelId="{D9BCBE81-D0AE-4304-B54A-691BA4AF66E0}" type="pres">
      <dgm:prSet presAssocID="{CC21CAC3-F8E9-4BB1-9F96-6049A56811FF}" presName="rootText1" presStyleLbl="node0" presStyleIdx="0" presStyleCnt="1" custScaleX="159810" custScaleY="588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C4295-2CB5-4B2F-9378-92FEF3F4BB9E}" type="pres">
      <dgm:prSet presAssocID="{CC21CAC3-F8E9-4BB1-9F96-6049A56811F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3010D6C-AAB6-4033-AD24-385ACE456152}" type="pres">
      <dgm:prSet presAssocID="{CC21CAC3-F8E9-4BB1-9F96-6049A56811FF}" presName="hierChild2" presStyleCnt="0"/>
      <dgm:spPr/>
    </dgm:pt>
    <dgm:pt modelId="{E1691729-2456-488D-B214-2A24C4E922D0}" type="pres">
      <dgm:prSet presAssocID="{CC21CAC3-F8E9-4BB1-9F96-6049A56811FF}" presName="hierChild3" presStyleCnt="0"/>
      <dgm:spPr/>
    </dgm:pt>
    <dgm:pt modelId="{D254491F-CD44-4754-A54E-2FBF7B8BCC9C}" type="pres">
      <dgm:prSet presAssocID="{3F0355F0-67C3-4FA0-A5EC-582695F0FAF8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EC847431-F62D-4B20-9C01-1FCEDBA14A8A}" type="pres">
      <dgm:prSet presAssocID="{3DE42303-1843-46B4-87FF-0BA0473E01E6}" presName="hierRoot3" presStyleCnt="0">
        <dgm:presLayoutVars>
          <dgm:hierBranch val="init"/>
        </dgm:presLayoutVars>
      </dgm:prSet>
      <dgm:spPr/>
    </dgm:pt>
    <dgm:pt modelId="{D8962E23-2CC6-416D-A705-28174CC2DBED}" type="pres">
      <dgm:prSet presAssocID="{3DE42303-1843-46B4-87FF-0BA0473E01E6}" presName="rootComposite3" presStyleCnt="0"/>
      <dgm:spPr/>
    </dgm:pt>
    <dgm:pt modelId="{0A57D753-8DF1-4B8F-83AB-151D44A93E5C}" type="pres">
      <dgm:prSet presAssocID="{3DE42303-1843-46B4-87FF-0BA0473E01E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DA528A-EA77-404D-A79E-111A7E54BAD8}" type="pres">
      <dgm:prSet presAssocID="{3DE42303-1843-46B4-87FF-0BA0473E01E6}" presName="rootConnector3" presStyleLbl="asst1" presStyleIdx="0" presStyleCnt="2"/>
      <dgm:spPr/>
      <dgm:t>
        <a:bodyPr/>
        <a:lstStyle/>
        <a:p>
          <a:endParaRPr lang="ru-RU"/>
        </a:p>
      </dgm:t>
    </dgm:pt>
    <dgm:pt modelId="{F5A8DC8E-A9FF-49AF-B038-49985517BB57}" type="pres">
      <dgm:prSet presAssocID="{3DE42303-1843-46B4-87FF-0BA0473E01E6}" presName="hierChild6" presStyleCnt="0"/>
      <dgm:spPr/>
    </dgm:pt>
    <dgm:pt modelId="{8FB2C7D3-799B-44BB-A64D-49E9AD385781}" type="pres">
      <dgm:prSet presAssocID="{3DE42303-1843-46B4-87FF-0BA0473E01E6}" presName="hierChild7" presStyleCnt="0"/>
      <dgm:spPr/>
    </dgm:pt>
    <dgm:pt modelId="{7BC4EDC0-E8E8-4719-A06B-3084FB8B70D4}" type="pres">
      <dgm:prSet presAssocID="{FCBB4FFB-8DA1-40DD-AF4B-94E96071D97C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8D0EEB70-B5B9-4350-A120-16BD9DF3B4CC}" type="pres">
      <dgm:prSet presAssocID="{B225408F-499F-4498-BBC6-9703FF1E8C44}" presName="hierRoot3" presStyleCnt="0">
        <dgm:presLayoutVars>
          <dgm:hierBranch val="init"/>
        </dgm:presLayoutVars>
      </dgm:prSet>
      <dgm:spPr/>
    </dgm:pt>
    <dgm:pt modelId="{D550AE0D-7A04-4F32-B129-7D8959461F00}" type="pres">
      <dgm:prSet presAssocID="{B225408F-499F-4498-BBC6-9703FF1E8C44}" presName="rootComposite3" presStyleCnt="0"/>
      <dgm:spPr/>
    </dgm:pt>
    <dgm:pt modelId="{6FE1363E-49B7-4E07-869E-CC0E8F98B8C6}" type="pres">
      <dgm:prSet presAssocID="{B225408F-499F-4498-BBC6-9703FF1E8C44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FEB339-E919-4540-98B3-E8EA7007D179}" type="pres">
      <dgm:prSet presAssocID="{B225408F-499F-4498-BBC6-9703FF1E8C44}" presName="rootConnector3" presStyleLbl="asst1" presStyleIdx="1" presStyleCnt="2"/>
      <dgm:spPr/>
      <dgm:t>
        <a:bodyPr/>
        <a:lstStyle/>
        <a:p>
          <a:endParaRPr lang="ru-RU"/>
        </a:p>
      </dgm:t>
    </dgm:pt>
    <dgm:pt modelId="{963BDE73-A8F4-4424-BEBA-B512FD20F3B6}" type="pres">
      <dgm:prSet presAssocID="{B225408F-499F-4498-BBC6-9703FF1E8C44}" presName="hierChild6" presStyleCnt="0"/>
      <dgm:spPr/>
    </dgm:pt>
    <dgm:pt modelId="{0F4FC8A0-5DD3-435B-8107-81ABC710FF5B}" type="pres">
      <dgm:prSet presAssocID="{B225408F-499F-4498-BBC6-9703FF1E8C44}" presName="hierChild7" presStyleCnt="0"/>
      <dgm:spPr/>
    </dgm:pt>
  </dgm:ptLst>
  <dgm:cxnLst>
    <dgm:cxn modelId="{EDBB8077-E4C0-42C7-96E9-DB75BF4D5030}" type="presOf" srcId="{3DE42303-1843-46B4-87FF-0BA0473E01E6}" destId="{68DA528A-EA77-404D-A79E-111A7E54BAD8}" srcOrd="1" destOrd="0" presId="urn:microsoft.com/office/officeart/2005/8/layout/orgChart1"/>
    <dgm:cxn modelId="{76FA3439-C2EB-41EF-BC6F-B253247D6286}" srcId="{774F270B-6A8E-4197-B84A-645288836BD2}" destId="{CC21CAC3-F8E9-4BB1-9F96-6049A56811FF}" srcOrd="0" destOrd="0" parTransId="{9C94D5A8-A1DD-44AC-BB60-D8B061318F79}" sibTransId="{0EB1A6C3-F949-4252-AF9B-053DB978CBCD}"/>
    <dgm:cxn modelId="{2AFADE34-EF45-4B14-9D4B-83597DA033AF}" type="presOf" srcId="{B225408F-499F-4498-BBC6-9703FF1E8C44}" destId="{9EFEB339-E919-4540-98B3-E8EA7007D179}" srcOrd="1" destOrd="0" presId="urn:microsoft.com/office/officeart/2005/8/layout/orgChart1"/>
    <dgm:cxn modelId="{9B3E8C2C-64F6-45BE-B5D9-FE9545B4F18C}" srcId="{CC21CAC3-F8E9-4BB1-9F96-6049A56811FF}" destId="{3DE42303-1843-46B4-87FF-0BA0473E01E6}" srcOrd="0" destOrd="0" parTransId="{3F0355F0-67C3-4FA0-A5EC-582695F0FAF8}" sibTransId="{170E7298-FB65-435F-92F7-242FF9AD0417}"/>
    <dgm:cxn modelId="{47E43A8A-7480-4DFB-8C10-6F7914CA72D4}" type="presOf" srcId="{3F0355F0-67C3-4FA0-A5EC-582695F0FAF8}" destId="{D254491F-CD44-4754-A54E-2FBF7B8BCC9C}" srcOrd="0" destOrd="0" presId="urn:microsoft.com/office/officeart/2005/8/layout/orgChart1"/>
    <dgm:cxn modelId="{59D6EF0D-878D-441E-BB37-BBCCE78D79FA}" type="presOf" srcId="{3DE42303-1843-46B4-87FF-0BA0473E01E6}" destId="{0A57D753-8DF1-4B8F-83AB-151D44A93E5C}" srcOrd="0" destOrd="0" presId="urn:microsoft.com/office/officeart/2005/8/layout/orgChart1"/>
    <dgm:cxn modelId="{EB62E625-74DD-4ECC-A5FF-D6390DAB8405}" type="presOf" srcId="{CC21CAC3-F8E9-4BB1-9F96-6049A56811FF}" destId="{D9BCBE81-D0AE-4304-B54A-691BA4AF66E0}" srcOrd="0" destOrd="0" presId="urn:microsoft.com/office/officeart/2005/8/layout/orgChart1"/>
    <dgm:cxn modelId="{4C74B085-8C4F-4DEF-AB10-FF475DB5E8EA}" type="presOf" srcId="{774F270B-6A8E-4197-B84A-645288836BD2}" destId="{C94AC11E-5184-4C86-B241-EF4D0C274788}" srcOrd="0" destOrd="0" presId="urn:microsoft.com/office/officeart/2005/8/layout/orgChart1"/>
    <dgm:cxn modelId="{616C0D09-CB19-4384-B791-986059B5E2FB}" type="presOf" srcId="{B225408F-499F-4498-BBC6-9703FF1E8C44}" destId="{6FE1363E-49B7-4E07-869E-CC0E8F98B8C6}" srcOrd="0" destOrd="0" presId="urn:microsoft.com/office/officeart/2005/8/layout/orgChart1"/>
    <dgm:cxn modelId="{05338B64-576C-4FD5-9F04-88D5DD3F8718}" srcId="{CC21CAC3-F8E9-4BB1-9F96-6049A56811FF}" destId="{B225408F-499F-4498-BBC6-9703FF1E8C44}" srcOrd="1" destOrd="0" parTransId="{FCBB4FFB-8DA1-40DD-AF4B-94E96071D97C}" sibTransId="{29868EF1-D9DC-44E7-8274-14B747BD2562}"/>
    <dgm:cxn modelId="{576ABF26-2442-4776-A6B4-BCDBE19EF417}" type="presOf" srcId="{FCBB4FFB-8DA1-40DD-AF4B-94E96071D97C}" destId="{7BC4EDC0-E8E8-4719-A06B-3084FB8B70D4}" srcOrd="0" destOrd="0" presId="urn:microsoft.com/office/officeart/2005/8/layout/orgChart1"/>
    <dgm:cxn modelId="{1DA3450C-5CF3-4788-82C1-257A0D08C2FB}" type="presOf" srcId="{CC21CAC3-F8E9-4BB1-9F96-6049A56811FF}" destId="{333C4295-2CB5-4B2F-9378-92FEF3F4BB9E}" srcOrd="1" destOrd="0" presId="urn:microsoft.com/office/officeart/2005/8/layout/orgChart1"/>
    <dgm:cxn modelId="{ACE30822-D2FA-4BF2-90FC-F09E05AFED72}" type="presParOf" srcId="{C94AC11E-5184-4C86-B241-EF4D0C274788}" destId="{2BFED3A6-6E25-4306-97B6-4267BEB9E454}" srcOrd="0" destOrd="0" presId="urn:microsoft.com/office/officeart/2005/8/layout/orgChart1"/>
    <dgm:cxn modelId="{D35EDDAD-1394-45AA-B7F9-674E9C0ED01B}" type="presParOf" srcId="{2BFED3A6-6E25-4306-97B6-4267BEB9E454}" destId="{3E20DD51-071D-44B9-B48B-43358901B8FA}" srcOrd="0" destOrd="0" presId="urn:microsoft.com/office/officeart/2005/8/layout/orgChart1"/>
    <dgm:cxn modelId="{F78B1291-0D95-49BB-979A-9CC4EF002975}" type="presParOf" srcId="{3E20DD51-071D-44B9-B48B-43358901B8FA}" destId="{D9BCBE81-D0AE-4304-B54A-691BA4AF66E0}" srcOrd="0" destOrd="0" presId="urn:microsoft.com/office/officeart/2005/8/layout/orgChart1"/>
    <dgm:cxn modelId="{88B7BEDA-588B-44D7-A26A-31B4FBA19A43}" type="presParOf" srcId="{3E20DD51-071D-44B9-B48B-43358901B8FA}" destId="{333C4295-2CB5-4B2F-9378-92FEF3F4BB9E}" srcOrd="1" destOrd="0" presId="urn:microsoft.com/office/officeart/2005/8/layout/orgChart1"/>
    <dgm:cxn modelId="{B71F0DA5-1E35-4DAD-B3B8-937A1D2C28A9}" type="presParOf" srcId="{2BFED3A6-6E25-4306-97B6-4267BEB9E454}" destId="{33010D6C-AAB6-4033-AD24-385ACE456152}" srcOrd="1" destOrd="0" presId="urn:microsoft.com/office/officeart/2005/8/layout/orgChart1"/>
    <dgm:cxn modelId="{105816EB-1662-4A0F-92C4-A5AA5DC51EDC}" type="presParOf" srcId="{2BFED3A6-6E25-4306-97B6-4267BEB9E454}" destId="{E1691729-2456-488D-B214-2A24C4E922D0}" srcOrd="2" destOrd="0" presId="urn:microsoft.com/office/officeart/2005/8/layout/orgChart1"/>
    <dgm:cxn modelId="{2DB1CC9C-DCF4-4C9B-A456-0EA5893A8181}" type="presParOf" srcId="{E1691729-2456-488D-B214-2A24C4E922D0}" destId="{D254491F-CD44-4754-A54E-2FBF7B8BCC9C}" srcOrd="0" destOrd="0" presId="urn:microsoft.com/office/officeart/2005/8/layout/orgChart1"/>
    <dgm:cxn modelId="{DD629010-19E0-464F-8105-231196224A6E}" type="presParOf" srcId="{E1691729-2456-488D-B214-2A24C4E922D0}" destId="{EC847431-F62D-4B20-9C01-1FCEDBA14A8A}" srcOrd="1" destOrd="0" presId="urn:microsoft.com/office/officeart/2005/8/layout/orgChart1"/>
    <dgm:cxn modelId="{143DC5AB-C455-4C12-8376-CE989390C708}" type="presParOf" srcId="{EC847431-F62D-4B20-9C01-1FCEDBA14A8A}" destId="{D8962E23-2CC6-416D-A705-28174CC2DBED}" srcOrd="0" destOrd="0" presId="urn:microsoft.com/office/officeart/2005/8/layout/orgChart1"/>
    <dgm:cxn modelId="{10934117-8709-4846-973D-1319118B356A}" type="presParOf" srcId="{D8962E23-2CC6-416D-A705-28174CC2DBED}" destId="{0A57D753-8DF1-4B8F-83AB-151D44A93E5C}" srcOrd="0" destOrd="0" presId="urn:microsoft.com/office/officeart/2005/8/layout/orgChart1"/>
    <dgm:cxn modelId="{BEDDAC26-FAD7-485E-8705-B24DECECAB3E}" type="presParOf" srcId="{D8962E23-2CC6-416D-A705-28174CC2DBED}" destId="{68DA528A-EA77-404D-A79E-111A7E54BAD8}" srcOrd="1" destOrd="0" presId="urn:microsoft.com/office/officeart/2005/8/layout/orgChart1"/>
    <dgm:cxn modelId="{D2326353-09A3-499E-ACFE-1EE22A324B60}" type="presParOf" srcId="{EC847431-F62D-4B20-9C01-1FCEDBA14A8A}" destId="{F5A8DC8E-A9FF-49AF-B038-49985517BB57}" srcOrd="1" destOrd="0" presId="urn:microsoft.com/office/officeart/2005/8/layout/orgChart1"/>
    <dgm:cxn modelId="{83FF991A-9408-4B83-812E-782CA7EA712B}" type="presParOf" srcId="{EC847431-F62D-4B20-9C01-1FCEDBA14A8A}" destId="{8FB2C7D3-799B-44BB-A64D-49E9AD385781}" srcOrd="2" destOrd="0" presId="urn:microsoft.com/office/officeart/2005/8/layout/orgChart1"/>
    <dgm:cxn modelId="{2CCCA148-BEE3-4D5B-98BA-4D582C36983F}" type="presParOf" srcId="{E1691729-2456-488D-B214-2A24C4E922D0}" destId="{7BC4EDC0-E8E8-4719-A06B-3084FB8B70D4}" srcOrd="2" destOrd="0" presId="urn:microsoft.com/office/officeart/2005/8/layout/orgChart1"/>
    <dgm:cxn modelId="{FBC27EFC-7FA0-4F3E-BDE5-D0B351D1F83F}" type="presParOf" srcId="{E1691729-2456-488D-B214-2A24C4E922D0}" destId="{8D0EEB70-B5B9-4350-A120-16BD9DF3B4CC}" srcOrd="3" destOrd="0" presId="urn:microsoft.com/office/officeart/2005/8/layout/orgChart1"/>
    <dgm:cxn modelId="{A61E75FE-420B-4C39-A164-5905F5A19C0E}" type="presParOf" srcId="{8D0EEB70-B5B9-4350-A120-16BD9DF3B4CC}" destId="{D550AE0D-7A04-4F32-B129-7D8959461F00}" srcOrd="0" destOrd="0" presId="urn:microsoft.com/office/officeart/2005/8/layout/orgChart1"/>
    <dgm:cxn modelId="{8B310D53-E21D-412A-974C-D675E4C5EDB4}" type="presParOf" srcId="{D550AE0D-7A04-4F32-B129-7D8959461F00}" destId="{6FE1363E-49B7-4E07-869E-CC0E8F98B8C6}" srcOrd="0" destOrd="0" presId="urn:microsoft.com/office/officeart/2005/8/layout/orgChart1"/>
    <dgm:cxn modelId="{9C8CCD08-3A49-4D1E-A77A-9BE9B146B696}" type="presParOf" srcId="{D550AE0D-7A04-4F32-B129-7D8959461F00}" destId="{9EFEB339-E919-4540-98B3-E8EA7007D179}" srcOrd="1" destOrd="0" presId="urn:microsoft.com/office/officeart/2005/8/layout/orgChart1"/>
    <dgm:cxn modelId="{4205998E-56DC-4608-B341-156991432550}" type="presParOf" srcId="{8D0EEB70-B5B9-4350-A120-16BD9DF3B4CC}" destId="{963BDE73-A8F4-4424-BEBA-B512FD20F3B6}" srcOrd="1" destOrd="0" presId="urn:microsoft.com/office/officeart/2005/8/layout/orgChart1"/>
    <dgm:cxn modelId="{92CB3D2B-577F-40D8-A9BA-9A479CCEFE2E}" type="presParOf" srcId="{8D0EEB70-B5B9-4350-A120-16BD9DF3B4CC}" destId="{0F4FC8A0-5DD3-435B-8107-81ABC71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BEB352-23E1-4857-9F6C-DF46683935AD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6BE0C5A-E6BA-4E93-A292-2B0A569B5B6C}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теоретической модели этнокультурного воспитания дошкольников в сложившемся поликультурном регионе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1FEBE-C284-4EA7-8F28-86B74A6B4EE9}" type="parTrans" cxnId="{949F72BE-327B-4199-BDAB-4F243484FA83}">
      <dgm:prSet/>
      <dgm:spPr/>
      <dgm:t>
        <a:bodyPr/>
        <a:lstStyle/>
        <a:p>
          <a:endParaRPr lang="ru-RU"/>
        </a:p>
      </dgm:t>
    </dgm:pt>
    <dgm:pt modelId="{79A5F040-85D0-4FF8-9036-811DE984ECCC}" type="sibTrans" cxnId="{949F72BE-327B-4199-BDAB-4F243484FA83}">
      <dgm:prSet/>
      <dgm:spPr/>
      <dgm:t>
        <a:bodyPr/>
        <a:lstStyle/>
        <a:p>
          <a:endParaRPr lang="ru-RU"/>
        </a:p>
      </dgm:t>
    </dgm:pt>
    <dgm:pt modelId="{5428A12D-B85F-4344-A89C-120FCE76CAAE}">
      <dgm:prSet phldrT="[Текст]" custT="1"/>
      <dgm:spPr/>
      <dgm:t>
        <a:bodyPr/>
        <a:lstStyle/>
        <a:p>
          <a:pPr algn="ctr"/>
          <a:r>
            <a:rPr lang="ru-RU" sz="1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</a:t>
          </a: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валидных диагностических методик, позволяющих выявить уровень этнокультурной воспитанности дошкольников и этнокультурной компетентности педагогов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4F1700-F9A7-4375-88EF-45EDA70CAA8A}" type="parTrans" cxnId="{C21B5F12-9F49-487F-AA8D-493785CC82EC}">
      <dgm:prSet/>
      <dgm:spPr/>
      <dgm:t>
        <a:bodyPr/>
        <a:lstStyle/>
        <a:p>
          <a:endParaRPr lang="ru-RU"/>
        </a:p>
      </dgm:t>
    </dgm:pt>
    <dgm:pt modelId="{01F68448-7085-413B-A107-D13DAF928AF0}" type="sibTrans" cxnId="{C21B5F12-9F49-487F-AA8D-493785CC82EC}">
      <dgm:prSet/>
      <dgm:spPr/>
      <dgm:t>
        <a:bodyPr/>
        <a:lstStyle/>
        <a:p>
          <a:endParaRPr lang="ru-RU"/>
        </a:p>
      </dgm:t>
    </dgm:pt>
    <dgm:pt modelId="{3CE421E6-E7C2-4F44-8F3B-6386141260B2}">
      <dgm:prSet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целей, отраженных в нормативно-правовой базе, научно-теоретических положений, обосновывающих подходы к процессу воспитания, содержания и технологий этнокультурного воспитания дошкольников и специфических региональных условий реализации цели и задач, обеспечивающих освоение детьми этнокультурного опыта жизнедеятельности в социокультурной и образовательной среде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5F3BC-13AC-484D-926A-98D3BBA75F85}" type="parTrans" cxnId="{C759B3DC-21EF-480D-B3DF-81B6C66FE257}">
      <dgm:prSet/>
      <dgm:spPr/>
      <dgm:t>
        <a:bodyPr/>
        <a:lstStyle/>
        <a:p>
          <a:endParaRPr lang="ru-RU"/>
        </a:p>
      </dgm:t>
    </dgm:pt>
    <dgm:pt modelId="{7EADE66D-8502-4ED2-9656-23662CBD21AD}" type="sibTrans" cxnId="{C759B3DC-21EF-480D-B3DF-81B6C66FE257}">
      <dgm:prSet/>
      <dgm:spPr/>
      <dgm:t>
        <a:bodyPr/>
        <a:lstStyle/>
        <a:p>
          <a:endParaRPr lang="ru-RU"/>
        </a:p>
      </dgm:t>
    </dgm:pt>
    <dgm:pt modelId="{9D70E15C-E838-46AC-927A-F697BA086C06}">
      <dgm:prSet custT="1"/>
      <dgm:spPr/>
      <dgm:t>
        <a:bodyPr/>
        <a:lstStyle/>
        <a:p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Неразработанность регионального подхода в системе дошкольного образования к проектированию и реализации педагогической стратегии этнокультурного воспитания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B5E6-D89B-4C32-BB67-CC7DFBF1B788}" type="parTrans" cxnId="{BE6635C4-87AF-4F76-87B4-9AA6DAB61775}">
      <dgm:prSet/>
      <dgm:spPr/>
      <dgm:t>
        <a:bodyPr/>
        <a:lstStyle/>
        <a:p>
          <a:endParaRPr lang="ru-RU"/>
        </a:p>
      </dgm:t>
    </dgm:pt>
    <dgm:pt modelId="{BF911F53-7C2D-49FD-AE30-CDF3CF5E1EF3}" type="sibTrans" cxnId="{BE6635C4-87AF-4F76-87B4-9AA6DAB61775}">
      <dgm:prSet/>
      <dgm:spPr/>
      <dgm:t>
        <a:bodyPr/>
        <a:lstStyle/>
        <a:p>
          <a:endParaRPr lang="ru-RU"/>
        </a:p>
      </dgm:t>
    </dgm:pt>
    <dgm:pt modelId="{B8903D67-58BE-4444-99C5-7E237250E72C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научно-теоретического характера: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BC5339-124A-40D4-9A50-9A79C7B5C9CC}" type="parTrans" cxnId="{8E2278F7-755E-40C0-9180-E9F6A859B886}">
      <dgm:prSet/>
      <dgm:spPr/>
      <dgm:t>
        <a:bodyPr/>
        <a:lstStyle/>
        <a:p>
          <a:endParaRPr lang="ru-RU"/>
        </a:p>
      </dgm:t>
    </dgm:pt>
    <dgm:pt modelId="{EF29222A-A7A1-4510-ACB7-FA1B402CF781}" type="sibTrans" cxnId="{8E2278F7-755E-40C0-9180-E9F6A859B886}">
      <dgm:prSet/>
      <dgm:spPr/>
      <dgm:t>
        <a:bodyPr/>
        <a:lstStyle/>
        <a:p>
          <a:endParaRPr lang="ru-RU"/>
        </a:p>
      </dgm:t>
    </dgm:pt>
    <dgm:pt modelId="{705282F4-343F-4505-AE19-564E45896F1B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Фактическое отсутствие в теории и практике дошкольного образования целостного и системного подходов к решению задач этнокультурного воспитания дошкольников в условиях специфических особенностей развития региона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EE3CCF-D2D2-4AA9-8B75-E27F620DE672}" type="sibTrans" cxnId="{C6F27FB9-E979-4900-958B-DEE1E8B55858}">
      <dgm:prSet/>
      <dgm:spPr/>
      <dgm:t>
        <a:bodyPr/>
        <a:lstStyle/>
        <a:p>
          <a:endParaRPr lang="ru-RU"/>
        </a:p>
      </dgm:t>
    </dgm:pt>
    <dgm:pt modelId="{29FFBE00-09D9-4847-8C56-B85B5648965D}" type="parTrans" cxnId="{C6F27FB9-E979-4900-958B-DEE1E8B55858}">
      <dgm:prSet/>
      <dgm:spPr/>
      <dgm:t>
        <a:bodyPr/>
        <a:lstStyle/>
        <a:p>
          <a:endParaRPr lang="ru-RU"/>
        </a:p>
      </dgm:t>
    </dgm:pt>
    <dgm:pt modelId="{03C630E1-FEAE-4D7E-AC0A-7F0A508AFB20}" type="pres">
      <dgm:prSet presAssocID="{3FBEB352-23E1-4857-9F6C-DF46683935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81A2E9-7282-4F92-A48E-53E2930A0B24}" type="pres">
      <dgm:prSet presAssocID="{B8903D67-58BE-4444-99C5-7E237250E72C}" presName="parentLin" presStyleCnt="0"/>
      <dgm:spPr/>
    </dgm:pt>
    <dgm:pt modelId="{19B92904-5282-450A-BEF3-FC82174B9B9E}" type="pres">
      <dgm:prSet presAssocID="{B8903D67-58BE-4444-99C5-7E237250E72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B0139FD-B784-4F2D-A414-AFC34D05994A}" type="pres">
      <dgm:prSet presAssocID="{B8903D67-58BE-4444-99C5-7E237250E72C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4FC1E-11DC-401F-BDB9-24C8AF849E8F}" type="pres">
      <dgm:prSet presAssocID="{B8903D67-58BE-4444-99C5-7E237250E72C}" presName="negativeSpace" presStyleCnt="0"/>
      <dgm:spPr/>
    </dgm:pt>
    <dgm:pt modelId="{0538EE49-3D83-4249-ACE3-4A476B0DA7CA}" type="pres">
      <dgm:prSet presAssocID="{B8903D67-58BE-4444-99C5-7E237250E72C}" presName="childText" presStyleLbl="conFgAcc1" presStyleIdx="0" presStyleCnt="6">
        <dgm:presLayoutVars>
          <dgm:bulletEnabled val="1"/>
        </dgm:presLayoutVars>
      </dgm:prSet>
      <dgm:spPr/>
    </dgm:pt>
    <dgm:pt modelId="{B186E801-7B20-41A9-AF9C-DF1564390BF5}" type="pres">
      <dgm:prSet presAssocID="{EF29222A-A7A1-4510-ACB7-FA1B402CF781}" presName="spaceBetweenRectangles" presStyleCnt="0"/>
      <dgm:spPr/>
    </dgm:pt>
    <dgm:pt modelId="{9EA9197B-8864-4EB4-868F-E81705D12F47}" type="pres">
      <dgm:prSet presAssocID="{705282F4-343F-4505-AE19-564E45896F1B}" presName="parentLin" presStyleCnt="0"/>
      <dgm:spPr/>
    </dgm:pt>
    <dgm:pt modelId="{95B526D5-86C3-455F-8CC2-F1AD543A9E45}" type="pres">
      <dgm:prSet presAssocID="{705282F4-343F-4505-AE19-564E45896F1B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4B1C7B4-E4B8-4B38-B152-FAA831F80C49}" type="pres">
      <dgm:prSet presAssocID="{705282F4-343F-4505-AE19-564E45896F1B}" presName="parentText" presStyleLbl="node1" presStyleIdx="1" presStyleCnt="6" custScaleX="142997" custScaleY="213183" custLinFactNeighborX="-5285" custLinFactNeighborY="-25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4F47F-6E68-466D-ABD0-4317C33E69B5}" type="pres">
      <dgm:prSet presAssocID="{705282F4-343F-4505-AE19-564E45896F1B}" presName="negativeSpace" presStyleCnt="0"/>
      <dgm:spPr/>
    </dgm:pt>
    <dgm:pt modelId="{11E10600-DC16-47B0-8EB3-9ED3CDB2B820}" type="pres">
      <dgm:prSet presAssocID="{705282F4-343F-4505-AE19-564E45896F1B}" presName="childText" presStyleLbl="conFgAcc1" presStyleIdx="1" presStyleCnt="6">
        <dgm:presLayoutVars>
          <dgm:bulletEnabled val="1"/>
        </dgm:presLayoutVars>
      </dgm:prSet>
      <dgm:spPr/>
    </dgm:pt>
    <dgm:pt modelId="{F705EFDB-2AC0-42D1-A87D-52BF76C011FF}" type="pres">
      <dgm:prSet presAssocID="{A4EE3CCF-D2D2-4AA9-8B75-E27F620DE672}" presName="spaceBetweenRectangles" presStyleCnt="0"/>
      <dgm:spPr/>
    </dgm:pt>
    <dgm:pt modelId="{7BB6BAFF-F183-4D22-AE2C-759A143AF6B7}" type="pres">
      <dgm:prSet presAssocID="{3CE421E6-E7C2-4F44-8F3B-6386141260B2}" presName="parentLin" presStyleCnt="0"/>
      <dgm:spPr/>
    </dgm:pt>
    <dgm:pt modelId="{108789D1-9BBB-49EC-8875-E4067BA656FF}" type="pres">
      <dgm:prSet presAssocID="{3CE421E6-E7C2-4F44-8F3B-6386141260B2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5EBAD39-69BD-4789-8BD9-DAAB3C8B49DB}" type="pres">
      <dgm:prSet presAssocID="{3CE421E6-E7C2-4F44-8F3B-6386141260B2}" presName="parentText" presStyleLbl="node1" presStyleIdx="2" presStyleCnt="6" custScaleX="142857" custScaleY="365337" custLinFactNeighborX="-5382" custLinFactNeighborY="-489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1FE8E-371E-452F-82FE-F1ADC3B68D64}" type="pres">
      <dgm:prSet presAssocID="{3CE421E6-E7C2-4F44-8F3B-6386141260B2}" presName="negativeSpace" presStyleCnt="0"/>
      <dgm:spPr/>
    </dgm:pt>
    <dgm:pt modelId="{771D458F-6AB7-4873-B944-DE6C7A5836D9}" type="pres">
      <dgm:prSet presAssocID="{3CE421E6-E7C2-4F44-8F3B-6386141260B2}" presName="childText" presStyleLbl="conFgAcc1" presStyleIdx="2" presStyleCnt="6">
        <dgm:presLayoutVars>
          <dgm:bulletEnabled val="1"/>
        </dgm:presLayoutVars>
      </dgm:prSet>
      <dgm:spPr/>
    </dgm:pt>
    <dgm:pt modelId="{CC5DF9BC-6D86-4011-84E2-7F7C91D5A1F7}" type="pres">
      <dgm:prSet presAssocID="{7EADE66D-8502-4ED2-9656-23662CBD21AD}" presName="spaceBetweenRectangles" presStyleCnt="0"/>
      <dgm:spPr/>
    </dgm:pt>
    <dgm:pt modelId="{676937B5-C1E1-48B6-ACDC-3452BD44223D}" type="pres">
      <dgm:prSet presAssocID="{9D70E15C-E838-46AC-927A-F697BA086C06}" presName="parentLin" presStyleCnt="0"/>
      <dgm:spPr/>
    </dgm:pt>
    <dgm:pt modelId="{A4CAE143-C134-4CF5-83EE-0E1EF0903E13}" type="pres">
      <dgm:prSet presAssocID="{9D70E15C-E838-46AC-927A-F697BA086C0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8537D7B2-06C6-405E-A897-804C37AA41F7}" type="pres">
      <dgm:prSet presAssocID="{9D70E15C-E838-46AC-927A-F697BA086C06}" presName="parentText" presStyleLbl="node1" presStyleIdx="3" presStyleCnt="6" custScaleX="142857" custScaleY="179890" custLinFactNeighborX="13541" custLinFactNeighborY="-698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09EBF-E54C-4A1D-AA50-83DBB6ED1C36}" type="pres">
      <dgm:prSet presAssocID="{9D70E15C-E838-46AC-927A-F697BA086C06}" presName="negativeSpace" presStyleCnt="0"/>
      <dgm:spPr/>
    </dgm:pt>
    <dgm:pt modelId="{13A1C805-270C-447B-972D-4013FA0B4435}" type="pres">
      <dgm:prSet presAssocID="{9D70E15C-E838-46AC-927A-F697BA086C06}" presName="childText" presStyleLbl="conFgAcc1" presStyleIdx="3" presStyleCnt="6" custLinFactY="-8269" custLinFactNeighborY="-100000">
        <dgm:presLayoutVars>
          <dgm:bulletEnabled val="1"/>
        </dgm:presLayoutVars>
      </dgm:prSet>
      <dgm:spPr/>
    </dgm:pt>
    <dgm:pt modelId="{2A201EEE-A584-4F81-B55E-2114FE6AB904}" type="pres">
      <dgm:prSet presAssocID="{BF911F53-7C2D-49FD-AE30-CDF3CF5E1EF3}" presName="spaceBetweenRectangles" presStyleCnt="0"/>
      <dgm:spPr/>
    </dgm:pt>
    <dgm:pt modelId="{D9BE41A1-6E23-464B-BEEF-1BC665F6E567}" type="pres">
      <dgm:prSet presAssocID="{C6BE0C5A-E6BA-4E93-A292-2B0A569B5B6C}" presName="parentLin" presStyleCnt="0"/>
      <dgm:spPr/>
    </dgm:pt>
    <dgm:pt modelId="{51FD657D-83B7-46DD-975F-16F67AFE677D}" type="pres">
      <dgm:prSet presAssocID="{C6BE0C5A-E6BA-4E93-A292-2B0A569B5B6C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65D566B0-E35F-4022-BB91-44C726DE2325}" type="pres">
      <dgm:prSet presAssocID="{C6BE0C5A-E6BA-4E93-A292-2B0A569B5B6C}" presName="parentText" presStyleLbl="node1" presStyleIdx="4" presStyleCnt="6" custScaleX="142857" custLinFactNeighborX="-5382" custLinFactNeighborY="-900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52746-79A4-4AB0-8AE2-FD020815B595}" type="pres">
      <dgm:prSet presAssocID="{C6BE0C5A-E6BA-4E93-A292-2B0A569B5B6C}" presName="negativeSpace" presStyleCnt="0"/>
      <dgm:spPr/>
    </dgm:pt>
    <dgm:pt modelId="{E0C97F05-AB91-4E3F-9FD5-77D5B2AD7552}" type="pres">
      <dgm:prSet presAssocID="{C6BE0C5A-E6BA-4E93-A292-2B0A569B5B6C}" presName="childText" presStyleLbl="conFgAcc1" presStyleIdx="4" presStyleCnt="6">
        <dgm:presLayoutVars>
          <dgm:bulletEnabled val="1"/>
        </dgm:presLayoutVars>
      </dgm:prSet>
      <dgm:spPr/>
    </dgm:pt>
    <dgm:pt modelId="{B04F84B3-BF18-48F5-994E-20C9104ACE08}" type="pres">
      <dgm:prSet presAssocID="{79A5F040-85D0-4FF8-9036-811DE984ECCC}" presName="spaceBetweenRectangles" presStyleCnt="0"/>
      <dgm:spPr/>
    </dgm:pt>
    <dgm:pt modelId="{3FAD473A-5ABA-43AF-9C60-553D94DC0467}" type="pres">
      <dgm:prSet presAssocID="{5428A12D-B85F-4344-A89C-120FCE76CAAE}" presName="parentLin" presStyleCnt="0"/>
      <dgm:spPr/>
    </dgm:pt>
    <dgm:pt modelId="{49622478-BCB7-45C7-B85F-362249E5A779}" type="pres">
      <dgm:prSet presAssocID="{5428A12D-B85F-4344-A89C-120FCE76CAAE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A54C4311-C1CB-4CE0-8EB8-24518FAE0388}" type="pres">
      <dgm:prSet presAssocID="{5428A12D-B85F-4344-A89C-120FCE76CAAE}" presName="parentText" presStyleLbl="node1" presStyleIdx="5" presStyleCnt="6" custScaleX="142857" custScaleY="200222" custLinFactNeighborX="13541" custLinFactNeighborY="-935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F435DD-1020-48CB-AB88-F59A9DF7705B}" type="pres">
      <dgm:prSet presAssocID="{5428A12D-B85F-4344-A89C-120FCE76CAAE}" presName="negativeSpace" presStyleCnt="0"/>
      <dgm:spPr/>
    </dgm:pt>
    <dgm:pt modelId="{AFFC1231-EE92-44D1-AEBA-8632FE308285}" type="pres">
      <dgm:prSet presAssocID="{5428A12D-B85F-4344-A89C-120FCE76CAA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62D7D47-BD7C-4B45-A98F-304470F5B7B2}" type="presOf" srcId="{9D70E15C-E838-46AC-927A-F697BA086C06}" destId="{A4CAE143-C134-4CF5-83EE-0E1EF0903E13}" srcOrd="0" destOrd="0" presId="urn:microsoft.com/office/officeart/2005/8/layout/list1"/>
    <dgm:cxn modelId="{3D3BC44C-9BC7-4E32-893A-0A298971C28C}" type="presOf" srcId="{705282F4-343F-4505-AE19-564E45896F1B}" destId="{95B526D5-86C3-455F-8CC2-F1AD543A9E45}" srcOrd="0" destOrd="0" presId="urn:microsoft.com/office/officeart/2005/8/layout/list1"/>
    <dgm:cxn modelId="{45E91559-4F75-4318-BE7F-6206D9F1BC9C}" type="presOf" srcId="{9D70E15C-E838-46AC-927A-F697BA086C06}" destId="{8537D7B2-06C6-405E-A897-804C37AA41F7}" srcOrd="1" destOrd="0" presId="urn:microsoft.com/office/officeart/2005/8/layout/list1"/>
    <dgm:cxn modelId="{5651C018-50E2-4F3E-BAB8-D9CDD72D5500}" type="presOf" srcId="{3FBEB352-23E1-4857-9F6C-DF46683935AD}" destId="{03C630E1-FEAE-4D7E-AC0A-7F0A508AFB20}" srcOrd="0" destOrd="0" presId="urn:microsoft.com/office/officeart/2005/8/layout/list1"/>
    <dgm:cxn modelId="{FCF557F2-21F9-4B0B-9F0C-2377292E9838}" type="presOf" srcId="{3CE421E6-E7C2-4F44-8F3B-6386141260B2}" destId="{108789D1-9BBB-49EC-8875-E4067BA656FF}" srcOrd="0" destOrd="0" presId="urn:microsoft.com/office/officeart/2005/8/layout/list1"/>
    <dgm:cxn modelId="{949F72BE-327B-4199-BDAB-4F243484FA83}" srcId="{3FBEB352-23E1-4857-9F6C-DF46683935AD}" destId="{C6BE0C5A-E6BA-4E93-A292-2B0A569B5B6C}" srcOrd="4" destOrd="0" parTransId="{E191FEBE-C284-4EA7-8F28-86B74A6B4EE9}" sibTransId="{79A5F040-85D0-4FF8-9036-811DE984ECCC}"/>
    <dgm:cxn modelId="{BE6635C4-87AF-4F76-87B4-9AA6DAB61775}" srcId="{3FBEB352-23E1-4857-9F6C-DF46683935AD}" destId="{9D70E15C-E838-46AC-927A-F697BA086C06}" srcOrd="3" destOrd="0" parTransId="{7A9CB5E6-D89B-4C32-BB67-CC7DFBF1B788}" sibTransId="{BF911F53-7C2D-49FD-AE30-CDF3CF5E1EF3}"/>
    <dgm:cxn modelId="{755D6B4C-EDC8-4E30-9206-9937B9E91EDC}" type="presOf" srcId="{C6BE0C5A-E6BA-4E93-A292-2B0A569B5B6C}" destId="{51FD657D-83B7-46DD-975F-16F67AFE677D}" srcOrd="0" destOrd="0" presId="urn:microsoft.com/office/officeart/2005/8/layout/list1"/>
    <dgm:cxn modelId="{C21B5F12-9F49-487F-AA8D-493785CC82EC}" srcId="{3FBEB352-23E1-4857-9F6C-DF46683935AD}" destId="{5428A12D-B85F-4344-A89C-120FCE76CAAE}" srcOrd="5" destOrd="0" parTransId="{134F1700-F9A7-4375-88EF-45EDA70CAA8A}" sibTransId="{01F68448-7085-413B-A107-D13DAF928AF0}"/>
    <dgm:cxn modelId="{C6F27FB9-E979-4900-958B-DEE1E8B55858}" srcId="{3FBEB352-23E1-4857-9F6C-DF46683935AD}" destId="{705282F4-343F-4505-AE19-564E45896F1B}" srcOrd="1" destOrd="0" parTransId="{29FFBE00-09D9-4847-8C56-B85B5648965D}" sibTransId="{A4EE3CCF-D2D2-4AA9-8B75-E27F620DE672}"/>
    <dgm:cxn modelId="{0DB450C9-17A7-4137-9F89-45848B771CD9}" type="presOf" srcId="{C6BE0C5A-E6BA-4E93-A292-2B0A569B5B6C}" destId="{65D566B0-E35F-4022-BB91-44C726DE2325}" srcOrd="1" destOrd="0" presId="urn:microsoft.com/office/officeart/2005/8/layout/list1"/>
    <dgm:cxn modelId="{7E9E669A-5955-4D4E-B5F6-0881F44333C5}" type="presOf" srcId="{B8903D67-58BE-4444-99C5-7E237250E72C}" destId="{AB0139FD-B784-4F2D-A414-AFC34D05994A}" srcOrd="1" destOrd="0" presId="urn:microsoft.com/office/officeart/2005/8/layout/list1"/>
    <dgm:cxn modelId="{25A43986-AC51-408A-95BB-068FADEC411C}" type="presOf" srcId="{3CE421E6-E7C2-4F44-8F3B-6386141260B2}" destId="{B5EBAD39-69BD-4789-8BD9-DAAB3C8B49DB}" srcOrd="1" destOrd="0" presId="urn:microsoft.com/office/officeart/2005/8/layout/list1"/>
    <dgm:cxn modelId="{8E2278F7-755E-40C0-9180-E9F6A859B886}" srcId="{3FBEB352-23E1-4857-9F6C-DF46683935AD}" destId="{B8903D67-58BE-4444-99C5-7E237250E72C}" srcOrd="0" destOrd="0" parTransId="{D9BC5339-124A-40D4-9A50-9A79C7B5C9CC}" sibTransId="{EF29222A-A7A1-4510-ACB7-FA1B402CF781}"/>
    <dgm:cxn modelId="{52763AB9-AB68-4859-AD47-AFEDEA65B02F}" type="presOf" srcId="{5428A12D-B85F-4344-A89C-120FCE76CAAE}" destId="{49622478-BCB7-45C7-B85F-362249E5A779}" srcOrd="0" destOrd="0" presId="urn:microsoft.com/office/officeart/2005/8/layout/list1"/>
    <dgm:cxn modelId="{8BCC500D-C18F-44A9-ACFE-AE46A1B5F37E}" type="presOf" srcId="{5428A12D-B85F-4344-A89C-120FCE76CAAE}" destId="{A54C4311-C1CB-4CE0-8EB8-24518FAE0388}" srcOrd="1" destOrd="0" presId="urn:microsoft.com/office/officeart/2005/8/layout/list1"/>
    <dgm:cxn modelId="{5A7455CE-0C53-49D4-9B90-560C8A497E73}" type="presOf" srcId="{B8903D67-58BE-4444-99C5-7E237250E72C}" destId="{19B92904-5282-450A-BEF3-FC82174B9B9E}" srcOrd="0" destOrd="0" presId="urn:microsoft.com/office/officeart/2005/8/layout/list1"/>
    <dgm:cxn modelId="{C759B3DC-21EF-480D-B3DF-81B6C66FE257}" srcId="{3FBEB352-23E1-4857-9F6C-DF46683935AD}" destId="{3CE421E6-E7C2-4F44-8F3B-6386141260B2}" srcOrd="2" destOrd="0" parTransId="{01A5F3BC-13AC-484D-926A-98D3BBA75F85}" sibTransId="{7EADE66D-8502-4ED2-9656-23662CBD21AD}"/>
    <dgm:cxn modelId="{213F62CD-ACAA-4854-9BC6-642BDBD85FD9}" type="presOf" srcId="{705282F4-343F-4505-AE19-564E45896F1B}" destId="{64B1C7B4-E4B8-4B38-B152-FAA831F80C49}" srcOrd="1" destOrd="0" presId="urn:microsoft.com/office/officeart/2005/8/layout/list1"/>
    <dgm:cxn modelId="{C4A3DE45-007A-4FFE-8661-8599E6050E36}" type="presParOf" srcId="{03C630E1-FEAE-4D7E-AC0A-7F0A508AFB20}" destId="{5A81A2E9-7282-4F92-A48E-53E2930A0B24}" srcOrd="0" destOrd="0" presId="urn:microsoft.com/office/officeart/2005/8/layout/list1"/>
    <dgm:cxn modelId="{EFF425E0-86A3-4D41-BA4C-608214688EA4}" type="presParOf" srcId="{5A81A2E9-7282-4F92-A48E-53E2930A0B24}" destId="{19B92904-5282-450A-BEF3-FC82174B9B9E}" srcOrd="0" destOrd="0" presId="urn:microsoft.com/office/officeart/2005/8/layout/list1"/>
    <dgm:cxn modelId="{98F432D6-CD3A-45A0-8F40-D530897B31A7}" type="presParOf" srcId="{5A81A2E9-7282-4F92-A48E-53E2930A0B24}" destId="{AB0139FD-B784-4F2D-A414-AFC34D05994A}" srcOrd="1" destOrd="0" presId="urn:microsoft.com/office/officeart/2005/8/layout/list1"/>
    <dgm:cxn modelId="{1F34981A-660F-482D-9C78-144EA839EFF7}" type="presParOf" srcId="{03C630E1-FEAE-4D7E-AC0A-7F0A508AFB20}" destId="{0874FC1E-11DC-401F-BDB9-24C8AF849E8F}" srcOrd="1" destOrd="0" presId="urn:microsoft.com/office/officeart/2005/8/layout/list1"/>
    <dgm:cxn modelId="{6D6552F9-3D08-4115-ACCA-5C0E4AD326E9}" type="presParOf" srcId="{03C630E1-FEAE-4D7E-AC0A-7F0A508AFB20}" destId="{0538EE49-3D83-4249-ACE3-4A476B0DA7CA}" srcOrd="2" destOrd="0" presId="urn:microsoft.com/office/officeart/2005/8/layout/list1"/>
    <dgm:cxn modelId="{7BF5C4C4-A9FB-497A-B398-A1C5E0AA4CBB}" type="presParOf" srcId="{03C630E1-FEAE-4D7E-AC0A-7F0A508AFB20}" destId="{B186E801-7B20-41A9-AF9C-DF1564390BF5}" srcOrd="3" destOrd="0" presId="urn:microsoft.com/office/officeart/2005/8/layout/list1"/>
    <dgm:cxn modelId="{D51F9782-575C-4A65-BF5D-8C51A427F29E}" type="presParOf" srcId="{03C630E1-FEAE-4D7E-AC0A-7F0A508AFB20}" destId="{9EA9197B-8864-4EB4-868F-E81705D12F47}" srcOrd="4" destOrd="0" presId="urn:microsoft.com/office/officeart/2005/8/layout/list1"/>
    <dgm:cxn modelId="{46150B90-B9EA-40F4-BA89-FE31A7FA70A1}" type="presParOf" srcId="{9EA9197B-8864-4EB4-868F-E81705D12F47}" destId="{95B526D5-86C3-455F-8CC2-F1AD543A9E45}" srcOrd="0" destOrd="0" presId="urn:microsoft.com/office/officeart/2005/8/layout/list1"/>
    <dgm:cxn modelId="{0A85AFBE-F6F0-4426-A954-8C7DF2C2CE4C}" type="presParOf" srcId="{9EA9197B-8864-4EB4-868F-E81705D12F47}" destId="{64B1C7B4-E4B8-4B38-B152-FAA831F80C49}" srcOrd="1" destOrd="0" presId="urn:microsoft.com/office/officeart/2005/8/layout/list1"/>
    <dgm:cxn modelId="{87DCFFF3-0DDC-4CF1-80A1-55E3C49C2F57}" type="presParOf" srcId="{03C630E1-FEAE-4D7E-AC0A-7F0A508AFB20}" destId="{2A44F47F-6E68-466D-ABD0-4317C33E69B5}" srcOrd="5" destOrd="0" presId="urn:microsoft.com/office/officeart/2005/8/layout/list1"/>
    <dgm:cxn modelId="{1D486C49-0AC3-41A3-A67A-353C722D5F41}" type="presParOf" srcId="{03C630E1-FEAE-4D7E-AC0A-7F0A508AFB20}" destId="{11E10600-DC16-47B0-8EB3-9ED3CDB2B820}" srcOrd="6" destOrd="0" presId="urn:microsoft.com/office/officeart/2005/8/layout/list1"/>
    <dgm:cxn modelId="{A722C512-0068-4FDA-90DD-5EEE428B83B9}" type="presParOf" srcId="{03C630E1-FEAE-4D7E-AC0A-7F0A508AFB20}" destId="{F705EFDB-2AC0-42D1-A87D-52BF76C011FF}" srcOrd="7" destOrd="0" presId="urn:microsoft.com/office/officeart/2005/8/layout/list1"/>
    <dgm:cxn modelId="{E2E6FED5-98F6-4207-8873-1EC302BAAB79}" type="presParOf" srcId="{03C630E1-FEAE-4D7E-AC0A-7F0A508AFB20}" destId="{7BB6BAFF-F183-4D22-AE2C-759A143AF6B7}" srcOrd="8" destOrd="0" presId="urn:microsoft.com/office/officeart/2005/8/layout/list1"/>
    <dgm:cxn modelId="{9FE942D3-062C-44C6-9333-0196D94A4F0A}" type="presParOf" srcId="{7BB6BAFF-F183-4D22-AE2C-759A143AF6B7}" destId="{108789D1-9BBB-49EC-8875-E4067BA656FF}" srcOrd="0" destOrd="0" presId="urn:microsoft.com/office/officeart/2005/8/layout/list1"/>
    <dgm:cxn modelId="{48FD5758-4173-410C-9762-B7D4BBCC1D8A}" type="presParOf" srcId="{7BB6BAFF-F183-4D22-AE2C-759A143AF6B7}" destId="{B5EBAD39-69BD-4789-8BD9-DAAB3C8B49DB}" srcOrd="1" destOrd="0" presId="urn:microsoft.com/office/officeart/2005/8/layout/list1"/>
    <dgm:cxn modelId="{9228A6A2-63DC-4132-808E-7EF8877356E4}" type="presParOf" srcId="{03C630E1-FEAE-4D7E-AC0A-7F0A508AFB20}" destId="{9B01FE8E-371E-452F-82FE-F1ADC3B68D64}" srcOrd="9" destOrd="0" presId="urn:microsoft.com/office/officeart/2005/8/layout/list1"/>
    <dgm:cxn modelId="{36A02838-13E6-4F3D-85D6-D71A97AC455D}" type="presParOf" srcId="{03C630E1-FEAE-4D7E-AC0A-7F0A508AFB20}" destId="{771D458F-6AB7-4873-B944-DE6C7A5836D9}" srcOrd="10" destOrd="0" presId="urn:microsoft.com/office/officeart/2005/8/layout/list1"/>
    <dgm:cxn modelId="{289CE7F7-97AC-4B75-950C-EC9572E48B73}" type="presParOf" srcId="{03C630E1-FEAE-4D7E-AC0A-7F0A508AFB20}" destId="{CC5DF9BC-6D86-4011-84E2-7F7C91D5A1F7}" srcOrd="11" destOrd="0" presId="urn:microsoft.com/office/officeart/2005/8/layout/list1"/>
    <dgm:cxn modelId="{65E6C166-F003-49C6-BE03-3A5414A28E02}" type="presParOf" srcId="{03C630E1-FEAE-4D7E-AC0A-7F0A508AFB20}" destId="{676937B5-C1E1-48B6-ACDC-3452BD44223D}" srcOrd="12" destOrd="0" presId="urn:microsoft.com/office/officeart/2005/8/layout/list1"/>
    <dgm:cxn modelId="{03700BA7-E4FA-4B70-870C-D4C9D721CE8D}" type="presParOf" srcId="{676937B5-C1E1-48B6-ACDC-3452BD44223D}" destId="{A4CAE143-C134-4CF5-83EE-0E1EF0903E13}" srcOrd="0" destOrd="0" presId="urn:microsoft.com/office/officeart/2005/8/layout/list1"/>
    <dgm:cxn modelId="{C42AB84A-5E68-42BD-9133-0EA177A0E16E}" type="presParOf" srcId="{676937B5-C1E1-48B6-ACDC-3452BD44223D}" destId="{8537D7B2-06C6-405E-A897-804C37AA41F7}" srcOrd="1" destOrd="0" presId="urn:microsoft.com/office/officeart/2005/8/layout/list1"/>
    <dgm:cxn modelId="{E767811E-FE98-4768-B5DA-A3CB20769E38}" type="presParOf" srcId="{03C630E1-FEAE-4D7E-AC0A-7F0A508AFB20}" destId="{5DA09EBF-E54C-4A1D-AA50-83DBB6ED1C36}" srcOrd="13" destOrd="0" presId="urn:microsoft.com/office/officeart/2005/8/layout/list1"/>
    <dgm:cxn modelId="{25B0E985-2216-4068-9328-24939A53E411}" type="presParOf" srcId="{03C630E1-FEAE-4D7E-AC0A-7F0A508AFB20}" destId="{13A1C805-270C-447B-972D-4013FA0B4435}" srcOrd="14" destOrd="0" presId="urn:microsoft.com/office/officeart/2005/8/layout/list1"/>
    <dgm:cxn modelId="{320E408C-84FB-4A7E-8367-AAE46D1AF10B}" type="presParOf" srcId="{03C630E1-FEAE-4D7E-AC0A-7F0A508AFB20}" destId="{2A201EEE-A584-4F81-B55E-2114FE6AB904}" srcOrd="15" destOrd="0" presId="urn:microsoft.com/office/officeart/2005/8/layout/list1"/>
    <dgm:cxn modelId="{901A4B77-2DFF-4C63-B37B-AF55D5DA907A}" type="presParOf" srcId="{03C630E1-FEAE-4D7E-AC0A-7F0A508AFB20}" destId="{D9BE41A1-6E23-464B-BEEF-1BC665F6E567}" srcOrd="16" destOrd="0" presId="urn:microsoft.com/office/officeart/2005/8/layout/list1"/>
    <dgm:cxn modelId="{A0EB4B6C-0DCC-4207-8E48-BDA45BE22306}" type="presParOf" srcId="{D9BE41A1-6E23-464B-BEEF-1BC665F6E567}" destId="{51FD657D-83B7-46DD-975F-16F67AFE677D}" srcOrd="0" destOrd="0" presId="urn:microsoft.com/office/officeart/2005/8/layout/list1"/>
    <dgm:cxn modelId="{1A5447D3-FA9F-4369-95C6-3517EBF60FA6}" type="presParOf" srcId="{D9BE41A1-6E23-464B-BEEF-1BC665F6E567}" destId="{65D566B0-E35F-4022-BB91-44C726DE2325}" srcOrd="1" destOrd="0" presId="urn:microsoft.com/office/officeart/2005/8/layout/list1"/>
    <dgm:cxn modelId="{D1DF684A-9133-46C2-98BF-7717DB52779F}" type="presParOf" srcId="{03C630E1-FEAE-4D7E-AC0A-7F0A508AFB20}" destId="{CAE52746-79A4-4AB0-8AE2-FD020815B595}" srcOrd="17" destOrd="0" presId="urn:microsoft.com/office/officeart/2005/8/layout/list1"/>
    <dgm:cxn modelId="{D5FEAFB8-65BE-411E-9E08-6BF82AAC43E5}" type="presParOf" srcId="{03C630E1-FEAE-4D7E-AC0A-7F0A508AFB20}" destId="{E0C97F05-AB91-4E3F-9FD5-77D5B2AD7552}" srcOrd="18" destOrd="0" presId="urn:microsoft.com/office/officeart/2005/8/layout/list1"/>
    <dgm:cxn modelId="{43BFD269-5370-4EB4-B8B4-1C57FBAEFA4D}" type="presParOf" srcId="{03C630E1-FEAE-4D7E-AC0A-7F0A508AFB20}" destId="{B04F84B3-BF18-48F5-994E-20C9104ACE08}" srcOrd="19" destOrd="0" presId="urn:microsoft.com/office/officeart/2005/8/layout/list1"/>
    <dgm:cxn modelId="{892D1A5E-5CE5-4974-B81D-57091B4C4677}" type="presParOf" srcId="{03C630E1-FEAE-4D7E-AC0A-7F0A508AFB20}" destId="{3FAD473A-5ABA-43AF-9C60-553D94DC0467}" srcOrd="20" destOrd="0" presId="urn:microsoft.com/office/officeart/2005/8/layout/list1"/>
    <dgm:cxn modelId="{02B73207-31EB-4B59-836F-68AECFEDB6D6}" type="presParOf" srcId="{3FAD473A-5ABA-43AF-9C60-553D94DC0467}" destId="{49622478-BCB7-45C7-B85F-362249E5A779}" srcOrd="0" destOrd="0" presId="urn:microsoft.com/office/officeart/2005/8/layout/list1"/>
    <dgm:cxn modelId="{B57F513A-818C-4855-A880-2A502ECD91B4}" type="presParOf" srcId="{3FAD473A-5ABA-43AF-9C60-553D94DC0467}" destId="{A54C4311-C1CB-4CE0-8EB8-24518FAE0388}" srcOrd="1" destOrd="0" presId="urn:microsoft.com/office/officeart/2005/8/layout/list1"/>
    <dgm:cxn modelId="{1064FB6D-69A0-478C-AFAD-468A54841EEA}" type="presParOf" srcId="{03C630E1-FEAE-4D7E-AC0A-7F0A508AFB20}" destId="{B7F435DD-1020-48CB-AB88-F59A9DF7705B}" srcOrd="21" destOrd="0" presId="urn:microsoft.com/office/officeart/2005/8/layout/list1"/>
    <dgm:cxn modelId="{89D98FF9-52D0-4053-9149-3FAFF1CBBB48}" type="presParOf" srcId="{03C630E1-FEAE-4D7E-AC0A-7F0A508AFB20}" destId="{AFFC1231-EE92-44D1-AEBA-8632FE30828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BEB352-23E1-4857-9F6C-DF46683935AD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8903D67-58BE-4444-99C5-7E237250E72C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научно - методического характера: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BC5339-124A-40D4-9A50-9A79C7B5C9CC}" type="parTrans" cxnId="{8E2278F7-755E-40C0-9180-E9F6A859B886}">
      <dgm:prSet/>
      <dgm:spPr/>
      <dgm:t>
        <a:bodyPr/>
        <a:lstStyle/>
        <a:p>
          <a:endParaRPr lang="ru-RU"/>
        </a:p>
      </dgm:t>
    </dgm:pt>
    <dgm:pt modelId="{EF29222A-A7A1-4510-ACB7-FA1B402CF781}" type="sibTrans" cxnId="{8E2278F7-755E-40C0-9180-E9F6A859B886}">
      <dgm:prSet/>
      <dgm:spPr/>
      <dgm:t>
        <a:bodyPr/>
        <a:lstStyle/>
        <a:p>
          <a:endParaRPr lang="ru-RU"/>
        </a:p>
      </dgm:t>
    </dgm:pt>
    <dgm:pt modelId="{9EBA970E-DF73-4020-A9CE-D1FE33E84D54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Односторонность содержания методической литературы по вопросам этнокультурного воспитания детей дошкольного возраста; как правило, в ней освещаются лишь отдельные стороны нравственно-патриотического воспитания детей в конкретных видах деятельности и нет стройной системы, отражающей всю полноту педагогического процесса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F6FE88-3395-4F1A-9FE2-70774FEF43F7}" type="parTrans" cxnId="{E7783E48-6AD9-4839-A160-9652760A5ECD}">
      <dgm:prSet/>
      <dgm:spPr/>
      <dgm:t>
        <a:bodyPr/>
        <a:lstStyle/>
        <a:p>
          <a:endParaRPr lang="ru-RU"/>
        </a:p>
      </dgm:t>
    </dgm:pt>
    <dgm:pt modelId="{6A27FADD-0335-475E-8458-BB992B384F8C}" type="sibTrans" cxnId="{E7783E48-6AD9-4839-A160-9652760A5ECD}">
      <dgm:prSet/>
      <dgm:spPr/>
      <dgm:t>
        <a:bodyPr/>
        <a:lstStyle/>
        <a:p>
          <a:endParaRPr lang="ru-RU"/>
        </a:p>
      </dgm:t>
    </dgm:pt>
    <dgm:pt modelId="{127B54F4-6DB4-49FA-B461-270092044C85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научно-методических рекомендаций по стратегическому и тактическому планированию работы по этнокультурному образованию детей в дошкольном образовательном учреждении в контексте целостного педагогического процесса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15DA04-DA3E-40C4-9724-A66636C0D18C}" type="parTrans" cxnId="{7B750497-0F58-4848-8F51-96ADEC6452C0}">
      <dgm:prSet/>
      <dgm:spPr/>
      <dgm:t>
        <a:bodyPr/>
        <a:lstStyle/>
        <a:p>
          <a:endParaRPr lang="ru-RU"/>
        </a:p>
      </dgm:t>
    </dgm:pt>
    <dgm:pt modelId="{0EF7C7DC-0BEC-4E3B-B857-BDB516C258FE}" type="sibTrans" cxnId="{7B750497-0F58-4848-8F51-96ADEC6452C0}">
      <dgm:prSet/>
      <dgm:spPr/>
      <dgm:t>
        <a:bodyPr/>
        <a:lstStyle/>
        <a:p>
          <a:endParaRPr lang="ru-RU"/>
        </a:p>
      </dgm:t>
    </dgm:pt>
    <dgm:pt modelId="{7C16EC9E-9C1E-4E60-9A99-03AC68AAD1E4}">
      <dgm:prSet phldrT="[Текст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научно-методических рекомендаций по созданию развивающей среды в дошкольном учреждении, способствующей формированию культуры межнационального общения детей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B834A6-92E6-4406-9676-94DD3C9CBE51}" type="parTrans" cxnId="{6B6D1F62-4713-4E0A-9CBD-776D7D586230}">
      <dgm:prSet/>
      <dgm:spPr/>
      <dgm:t>
        <a:bodyPr/>
        <a:lstStyle/>
        <a:p>
          <a:endParaRPr lang="ru-RU"/>
        </a:p>
      </dgm:t>
    </dgm:pt>
    <dgm:pt modelId="{EFA41427-182C-4960-B757-CCBA118F37EB}" type="sibTrans" cxnId="{6B6D1F62-4713-4E0A-9CBD-776D7D586230}">
      <dgm:prSet/>
      <dgm:spPr/>
      <dgm:t>
        <a:bodyPr/>
        <a:lstStyle/>
        <a:p>
          <a:endParaRPr lang="ru-RU"/>
        </a:p>
      </dgm:t>
    </dgm:pt>
    <dgm:pt modelId="{03C630E1-FEAE-4D7E-AC0A-7F0A508AFB20}" type="pres">
      <dgm:prSet presAssocID="{3FBEB352-23E1-4857-9F6C-DF46683935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81A2E9-7282-4F92-A48E-53E2930A0B24}" type="pres">
      <dgm:prSet presAssocID="{B8903D67-58BE-4444-99C5-7E237250E72C}" presName="parentLin" presStyleCnt="0"/>
      <dgm:spPr/>
    </dgm:pt>
    <dgm:pt modelId="{19B92904-5282-450A-BEF3-FC82174B9B9E}" type="pres">
      <dgm:prSet presAssocID="{B8903D67-58BE-4444-99C5-7E237250E72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B0139FD-B784-4F2D-A414-AFC34D05994A}" type="pres">
      <dgm:prSet presAssocID="{B8903D67-58BE-4444-99C5-7E237250E72C}" presName="parentText" presStyleLbl="node1" presStyleIdx="0" presStyleCnt="4" custScaleX="128668" custScaleY="72285" custLinFactX="1158" custLinFactNeighborX="100000" custLinFactNeighborY="-201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4FC1E-11DC-401F-BDB9-24C8AF849E8F}" type="pres">
      <dgm:prSet presAssocID="{B8903D67-58BE-4444-99C5-7E237250E72C}" presName="negativeSpace" presStyleCnt="0"/>
      <dgm:spPr/>
    </dgm:pt>
    <dgm:pt modelId="{0538EE49-3D83-4249-ACE3-4A476B0DA7CA}" type="pres">
      <dgm:prSet presAssocID="{B8903D67-58BE-4444-99C5-7E237250E72C}" presName="childText" presStyleLbl="conFgAcc1" presStyleIdx="0" presStyleCnt="4">
        <dgm:presLayoutVars>
          <dgm:bulletEnabled val="1"/>
        </dgm:presLayoutVars>
      </dgm:prSet>
      <dgm:spPr/>
    </dgm:pt>
    <dgm:pt modelId="{B186E801-7B20-41A9-AF9C-DF1564390BF5}" type="pres">
      <dgm:prSet presAssocID="{EF29222A-A7A1-4510-ACB7-FA1B402CF781}" presName="spaceBetweenRectangles" presStyleCnt="0"/>
      <dgm:spPr/>
    </dgm:pt>
    <dgm:pt modelId="{681DE1EC-2620-450E-9564-21F125028873}" type="pres">
      <dgm:prSet presAssocID="{127B54F4-6DB4-49FA-B461-270092044C85}" presName="parentLin" presStyleCnt="0"/>
      <dgm:spPr/>
    </dgm:pt>
    <dgm:pt modelId="{6D4443F8-3A48-475C-8740-E8BAB01170CC}" type="pres">
      <dgm:prSet presAssocID="{127B54F4-6DB4-49FA-B461-270092044C8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61AB16E-ACA3-43BD-999F-9BB2EAB387F4}" type="pres">
      <dgm:prSet presAssocID="{127B54F4-6DB4-49FA-B461-270092044C85}" presName="parentText" presStyleLbl="node1" presStyleIdx="1" presStyleCnt="4" custScaleX="130130" custScaleY="95087" custLinFactX="2445" custLinFactNeighborX="100000" custLinFactNeighborY="-8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FB7B4-8D9D-4288-9031-316974CD9B1F}" type="pres">
      <dgm:prSet presAssocID="{127B54F4-6DB4-49FA-B461-270092044C85}" presName="negativeSpace" presStyleCnt="0"/>
      <dgm:spPr/>
    </dgm:pt>
    <dgm:pt modelId="{1162D67A-8C9C-4FBB-8745-1C846EEA433B}" type="pres">
      <dgm:prSet presAssocID="{127B54F4-6DB4-49FA-B461-270092044C85}" presName="childText" presStyleLbl="conFgAcc1" presStyleIdx="1" presStyleCnt="4">
        <dgm:presLayoutVars>
          <dgm:bulletEnabled val="1"/>
        </dgm:presLayoutVars>
      </dgm:prSet>
      <dgm:spPr/>
    </dgm:pt>
    <dgm:pt modelId="{086C7CB9-FE25-4B13-9347-FD24188241AE}" type="pres">
      <dgm:prSet presAssocID="{0EF7C7DC-0BEC-4E3B-B857-BDB516C258FE}" presName="spaceBetweenRectangles" presStyleCnt="0"/>
      <dgm:spPr/>
    </dgm:pt>
    <dgm:pt modelId="{5AEA3170-0C7C-4C02-9708-40826D25CF97}" type="pres">
      <dgm:prSet presAssocID="{9EBA970E-DF73-4020-A9CE-D1FE33E84D54}" presName="parentLin" presStyleCnt="0"/>
      <dgm:spPr/>
    </dgm:pt>
    <dgm:pt modelId="{4769E275-E697-4CF3-93C5-0DADA895F3D9}" type="pres">
      <dgm:prSet presAssocID="{9EBA970E-DF73-4020-A9CE-D1FE33E84D54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1342DA86-7514-4639-B6B3-CF4AE2EFDCF4}" type="pres">
      <dgm:prSet presAssocID="{9EBA970E-DF73-4020-A9CE-D1FE33E84D54}" presName="parentText" presStyleLbl="node1" presStyleIdx="2" presStyleCnt="4" custScaleX="131077" custScaleY="105740" custLinFactNeighborX="98198" custLinFactNeighborY="-317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9309C-4F3D-4467-B201-5A6C5213AE33}" type="pres">
      <dgm:prSet presAssocID="{9EBA970E-DF73-4020-A9CE-D1FE33E84D54}" presName="negativeSpace" presStyleCnt="0"/>
      <dgm:spPr/>
    </dgm:pt>
    <dgm:pt modelId="{F2D7ADEF-60F0-431F-BB21-A81B107997C0}" type="pres">
      <dgm:prSet presAssocID="{9EBA970E-DF73-4020-A9CE-D1FE33E84D54}" presName="childText" presStyleLbl="conFgAcc1" presStyleIdx="2" presStyleCnt="4" custLinFactNeighborY="-8946">
        <dgm:presLayoutVars>
          <dgm:bulletEnabled val="1"/>
        </dgm:presLayoutVars>
      </dgm:prSet>
      <dgm:spPr/>
    </dgm:pt>
    <dgm:pt modelId="{99090710-F145-4EEF-ADB5-1422AD52C77F}" type="pres">
      <dgm:prSet presAssocID="{6A27FADD-0335-475E-8458-BB992B384F8C}" presName="spaceBetweenRectangles" presStyleCnt="0"/>
      <dgm:spPr/>
    </dgm:pt>
    <dgm:pt modelId="{D7D7A789-5285-4907-AE52-EE07A2E49EEC}" type="pres">
      <dgm:prSet presAssocID="{7C16EC9E-9C1E-4E60-9A99-03AC68AAD1E4}" presName="parentLin" presStyleCnt="0"/>
      <dgm:spPr/>
    </dgm:pt>
    <dgm:pt modelId="{16709CA7-3A66-48C5-99B1-EEEE1A56EED3}" type="pres">
      <dgm:prSet presAssocID="{7C16EC9E-9C1E-4E60-9A99-03AC68AAD1E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20CC18A-110F-4EBF-80B0-A0075EB782E8}" type="pres">
      <dgm:prSet presAssocID="{7C16EC9E-9C1E-4E60-9A99-03AC68AAD1E4}" presName="parentText" presStyleLbl="node1" presStyleIdx="3" presStyleCnt="4" custScaleX="130050" custLinFactNeighborX="80180" custLinFactNeighborY="-239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A5006-E6E7-4ECE-A453-541B74257CD2}" type="pres">
      <dgm:prSet presAssocID="{7C16EC9E-9C1E-4E60-9A99-03AC68AAD1E4}" presName="negativeSpace" presStyleCnt="0"/>
      <dgm:spPr/>
    </dgm:pt>
    <dgm:pt modelId="{C553E957-DE01-4834-B104-5F7CA0B7C968}" type="pres">
      <dgm:prSet presAssocID="{7C16EC9E-9C1E-4E60-9A99-03AC68AAD1E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8D15A7D-481B-4FB8-9FD8-CDBD2CBBF8CB}" type="presOf" srcId="{9EBA970E-DF73-4020-A9CE-D1FE33E84D54}" destId="{1342DA86-7514-4639-B6B3-CF4AE2EFDCF4}" srcOrd="1" destOrd="0" presId="urn:microsoft.com/office/officeart/2005/8/layout/list1"/>
    <dgm:cxn modelId="{960E0174-3E73-4D93-966D-593E8134F71F}" type="presOf" srcId="{7C16EC9E-9C1E-4E60-9A99-03AC68AAD1E4}" destId="{120CC18A-110F-4EBF-80B0-A0075EB782E8}" srcOrd="1" destOrd="0" presId="urn:microsoft.com/office/officeart/2005/8/layout/list1"/>
    <dgm:cxn modelId="{6B6D1F62-4713-4E0A-9CBD-776D7D586230}" srcId="{3FBEB352-23E1-4857-9F6C-DF46683935AD}" destId="{7C16EC9E-9C1E-4E60-9A99-03AC68AAD1E4}" srcOrd="3" destOrd="0" parTransId="{ADB834A6-92E6-4406-9676-94DD3C9CBE51}" sibTransId="{EFA41427-182C-4960-B757-CCBA118F37EB}"/>
    <dgm:cxn modelId="{108C37CA-19DB-4917-ADFC-13DD5EB19706}" type="presOf" srcId="{B8903D67-58BE-4444-99C5-7E237250E72C}" destId="{19B92904-5282-450A-BEF3-FC82174B9B9E}" srcOrd="0" destOrd="0" presId="urn:microsoft.com/office/officeart/2005/8/layout/list1"/>
    <dgm:cxn modelId="{7B750497-0F58-4848-8F51-96ADEC6452C0}" srcId="{3FBEB352-23E1-4857-9F6C-DF46683935AD}" destId="{127B54F4-6DB4-49FA-B461-270092044C85}" srcOrd="1" destOrd="0" parTransId="{1915DA04-DA3E-40C4-9724-A66636C0D18C}" sibTransId="{0EF7C7DC-0BEC-4E3B-B857-BDB516C258FE}"/>
    <dgm:cxn modelId="{F3D46BD6-A75C-42FD-8B86-6C714C3071EC}" type="presOf" srcId="{9EBA970E-DF73-4020-A9CE-D1FE33E84D54}" destId="{4769E275-E697-4CF3-93C5-0DADA895F3D9}" srcOrd="0" destOrd="0" presId="urn:microsoft.com/office/officeart/2005/8/layout/list1"/>
    <dgm:cxn modelId="{44FD6132-E875-460A-B4B9-B8C8108017B1}" type="presOf" srcId="{B8903D67-58BE-4444-99C5-7E237250E72C}" destId="{AB0139FD-B784-4F2D-A414-AFC34D05994A}" srcOrd="1" destOrd="0" presId="urn:microsoft.com/office/officeart/2005/8/layout/list1"/>
    <dgm:cxn modelId="{5880D858-94EE-479A-BDBE-BA9542D335BB}" type="presOf" srcId="{7C16EC9E-9C1E-4E60-9A99-03AC68AAD1E4}" destId="{16709CA7-3A66-48C5-99B1-EEEE1A56EED3}" srcOrd="0" destOrd="0" presId="urn:microsoft.com/office/officeart/2005/8/layout/list1"/>
    <dgm:cxn modelId="{5D417741-FF29-491A-B6E7-54610A35574F}" type="presOf" srcId="{127B54F4-6DB4-49FA-B461-270092044C85}" destId="{D61AB16E-ACA3-43BD-999F-9BB2EAB387F4}" srcOrd="1" destOrd="0" presId="urn:microsoft.com/office/officeart/2005/8/layout/list1"/>
    <dgm:cxn modelId="{0A6E73D0-99C5-45B2-B91F-A14C216425FD}" type="presOf" srcId="{3FBEB352-23E1-4857-9F6C-DF46683935AD}" destId="{03C630E1-FEAE-4D7E-AC0A-7F0A508AFB20}" srcOrd="0" destOrd="0" presId="urn:microsoft.com/office/officeart/2005/8/layout/list1"/>
    <dgm:cxn modelId="{C53BAE05-AC72-43B9-BA68-AE61B176A873}" type="presOf" srcId="{127B54F4-6DB4-49FA-B461-270092044C85}" destId="{6D4443F8-3A48-475C-8740-E8BAB01170CC}" srcOrd="0" destOrd="0" presId="urn:microsoft.com/office/officeart/2005/8/layout/list1"/>
    <dgm:cxn modelId="{8E2278F7-755E-40C0-9180-E9F6A859B886}" srcId="{3FBEB352-23E1-4857-9F6C-DF46683935AD}" destId="{B8903D67-58BE-4444-99C5-7E237250E72C}" srcOrd="0" destOrd="0" parTransId="{D9BC5339-124A-40D4-9A50-9A79C7B5C9CC}" sibTransId="{EF29222A-A7A1-4510-ACB7-FA1B402CF781}"/>
    <dgm:cxn modelId="{E7783E48-6AD9-4839-A160-9652760A5ECD}" srcId="{3FBEB352-23E1-4857-9F6C-DF46683935AD}" destId="{9EBA970E-DF73-4020-A9CE-D1FE33E84D54}" srcOrd="2" destOrd="0" parTransId="{ECF6FE88-3395-4F1A-9FE2-70774FEF43F7}" sibTransId="{6A27FADD-0335-475E-8458-BB992B384F8C}"/>
    <dgm:cxn modelId="{0CAD8C81-69FD-44AB-B99C-6FC75EC9125F}" type="presParOf" srcId="{03C630E1-FEAE-4D7E-AC0A-7F0A508AFB20}" destId="{5A81A2E9-7282-4F92-A48E-53E2930A0B24}" srcOrd="0" destOrd="0" presId="urn:microsoft.com/office/officeart/2005/8/layout/list1"/>
    <dgm:cxn modelId="{BA07AAF1-E5C7-4D3E-A327-83BDB0826D98}" type="presParOf" srcId="{5A81A2E9-7282-4F92-A48E-53E2930A0B24}" destId="{19B92904-5282-450A-BEF3-FC82174B9B9E}" srcOrd="0" destOrd="0" presId="urn:microsoft.com/office/officeart/2005/8/layout/list1"/>
    <dgm:cxn modelId="{4A72DDFE-0444-4321-A585-230F506C8D96}" type="presParOf" srcId="{5A81A2E9-7282-4F92-A48E-53E2930A0B24}" destId="{AB0139FD-B784-4F2D-A414-AFC34D05994A}" srcOrd="1" destOrd="0" presId="urn:microsoft.com/office/officeart/2005/8/layout/list1"/>
    <dgm:cxn modelId="{85500567-AE7F-438C-92E1-C3316F02B6D6}" type="presParOf" srcId="{03C630E1-FEAE-4D7E-AC0A-7F0A508AFB20}" destId="{0874FC1E-11DC-401F-BDB9-24C8AF849E8F}" srcOrd="1" destOrd="0" presId="urn:microsoft.com/office/officeart/2005/8/layout/list1"/>
    <dgm:cxn modelId="{A1A7E441-8301-409D-990E-BB4A6ED77DE3}" type="presParOf" srcId="{03C630E1-FEAE-4D7E-AC0A-7F0A508AFB20}" destId="{0538EE49-3D83-4249-ACE3-4A476B0DA7CA}" srcOrd="2" destOrd="0" presId="urn:microsoft.com/office/officeart/2005/8/layout/list1"/>
    <dgm:cxn modelId="{DF8FA057-73F5-41AE-801F-3AA5E8EAFDCF}" type="presParOf" srcId="{03C630E1-FEAE-4D7E-AC0A-7F0A508AFB20}" destId="{B186E801-7B20-41A9-AF9C-DF1564390BF5}" srcOrd="3" destOrd="0" presId="urn:microsoft.com/office/officeart/2005/8/layout/list1"/>
    <dgm:cxn modelId="{602B068B-D54C-4751-98E8-8895C1F34E23}" type="presParOf" srcId="{03C630E1-FEAE-4D7E-AC0A-7F0A508AFB20}" destId="{681DE1EC-2620-450E-9564-21F125028873}" srcOrd="4" destOrd="0" presId="urn:microsoft.com/office/officeart/2005/8/layout/list1"/>
    <dgm:cxn modelId="{F2FB9072-6BCA-449A-851B-AF57C27FE94C}" type="presParOf" srcId="{681DE1EC-2620-450E-9564-21F125028873}" destId="{6D4443F8-3A48-475C-8740-E8BAB01170CC}" srcOrd="0" destOrd="0" presId="urn:microsoft.com/office/officeart/2005/8/layout/list1"/>
    <dgm:cxn modelId="{6202ED3B-07F4-4681-8726-AC86D6734443}" type="presParOf" srcId="{681DE1EC-2620-450E-9564-21F125028873}" destId="{D61AB16E-ACA3-43BD-999F-9BB2EAB387F4}" srcOrd="1" destOrd="0" presId="urn:microsoft.com/office/officeart/2005/8/layout/list1"/>
    <dgm:cxn modelId="{67D56DC1-831B-4279-BB79-F583C1D298E6}" type="presParOf" srcId="{03C630E1-FEAE-4D7E-AC0A-7F0A508AFB20}" destId="{4D4FB7B4-8D9D-4288-9031-316974CD9B1F}" srcOrd="5" destOrd="0" presId="urn:microsoft.com/office/officeart/2005/8/layout/list1"/>
    <dgm:cxn modelId="{09A1DD5A-CE5D-425A-982B-F15C5A96381A}" type="presParOf" srcId="{03C630E1-FEAE-4D7E-AC0A-7F0A508AFB20}" destId="{1162D67A-8C9C-4FBB-8745-1C846EEA433B}" srcOrd="6" destOrd="0" presId="urn:microsoft.com/office/officeart/2005/8/layout/list1"/>
    <dgm:cxn modelId="{9FBEEFE7-3595-4CE8-969D-90EB70507A15}" type="presParOf" srcId="{03C630E1-FEAE-4D7E-AC0A-7F0A508AFB20}" destId="{086C7CB9-FE25-4B13-9347-FD24188241AE}" srcOrd="7" destOrd="0" presId="urn:microsoft.com/office/officeart/2005/8/layout/list1"/>
    <dgm:cxn modelId="{A0378CF7-45C0-4BCB-A483-A9DCA422D4D9}" type="presParOf" srcId="{03C630E1-FEAE-4D7E-AC0A-7F0A508AFB20}" destId="{5AEA3170-0C7C-4C02-9708-40826D25CF97}" srcOrd="8" destOrd="0" presId="urn:microsoft.com/office/officeart/2005/8/layout/list1"/>
    <dgm:cxn modelId="{AB8F637B-8725-4919-9FE0-DC2E3EA52A77}" type="presParOf" srcId="{5AEA3170-0C7C-4C02-9708-40826D25CF97}" destId="{4769E275-E697-4CF3-93C5-0DADA895F3D9}" srcOrd="0" destOrd="0" presId="urn:microsoft.com/office/officeart/2005/8/layout/list1"/>
    <dgm:cxn modelId="{642669E8-8970-450A-B14E-FA1DA22A6DC4}" type="presParOf" srcId="{5AEA3170-0C7C-4C02-9708-40826D25CF97}" destId="{1342DA86-7514-4639-B6B3-CF4AE2EFDCF4}" srcOrd="1" destOrd="0" presId="urn:microsoft.com/office/officeart/2005/8/layout/list1"/>
    <dgm:cxn modelId="{0D36A3D5-96E2-4434-A622-1702C402DB36}" type="presParOf" srcId="{03C630E1-FEAE-4D7E-AC0A-7F0A508AFB20}" destId="{E9A9309C-4F3D-4467-B201-5A6C5213AE33}" srcOrd="9" destOrd="0" presId="urn:microsoft.com/office/officeart/2005/8/layout/list1"/>
    <dgm:cxn modelId="{E1710310-E5C2-4CBA-856F-7140FA547E26}" type="presParOf" srcId="{03C630E1-FEAE-4D7E-AC0A-7F0A508AFB20}" destId="{F2D7ADEF-60F0-431F-BB21-A81B107997C0}" srcOrd="10" destOrd="0" presId="urn:microsoft.com/office/officeart/2005/8/layout/list1"/>
    <dgm:cxn modelId="{DF5A2E5F-B867-4A82-A719-BD9EF0D29697}" type="presParOf" srcId="{03C630E1-FEAE-4D7E-AC0A-7F0A508AFB20}" destId="{99090710-F145-4EEF-ADB5-1422AD52C77F}" srcOrd="11" destOrd="0" presId="urn:microsoft.com/office/officeart/2005/8/layout/list1"/>
    <dgm:cxn modelId="{2BE5DAC6-9B26-4F2C-B20E-0DA668658EEA}" type="presParOf" srcId="{03C630E1-FEAE-4D7E-AC0A-7F0A508AFB20}" destId="{D7D7A789-5285-4907-AE52-EE07A2E49EEC}" srcOrd="12" destOrd="0" presId="urn:microsoft.com/office/officeart/2005/8/layout/list1"/>
    <dgm:cxn modelId="{90E803F7-1BDD-48DE-B752-E4220B47EF91}" type="presParOf" srcId="{D7D7A789-5285-4907-AE52-EE07A2E49EEC}" destId="{16709CA7-3A66-48C5-99B1-EEEE1A56EED3}" srcOrd="0" destOrd="0" presId="urn:microsoft.com/office/officeart/2005/8/layout/list1"/>
    <dgm:cxn modelId="{F5560BAC-8948-4D65-B18E-6C9DA652B4A4}" type="presParOf" srcId="{D7D7A789-5285-4907-AE52-EE07A2E49EEC}" destId="{120CC18A-110F-4EBF-80B0-A0075EB782E8}" srcOrd="1" destOrd="0" presId="urn:microsoft.com/office/officeart/2005/8/layout/list1"/>
    <dgm:cxn modelId="{259A4A40-7AA8-4E80-8C13-2206E82B2592}" type="presParOf" srcId="{03C630E1-FEAE-4D7E-AC0A-7F0A508AFB20}" destId="{0C0A5006-E6E7-4ECE-A453-541B74257CD2}" srcOrd="13" destOrd="0" presId="urn:microsoft.com/office/officeart/2005/8/layout/list1"/>
    <dgm:cxn modelId="{4CCBB606-2038-4602-884B-97F58946815B}" type="presParOf" srcId="{03C630E1-FEAE-4D7E-AC0A-7F0A508AFB20}" destId="{C553E957-DE01-4834-B104-5F7CA0B7C96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E8813-45AD-4A71-A91C-6021E94E2752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0" u="none" strike="noStrike" kern="1200" cap="none" normalizeH="0" baseline="0" dirty="0" err="1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Полиэтническое</a:t>
          </a:r>
          <a:r>
            <a:rPr kumimoji="0" lang="ru-RU" sz="2400" b="1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своеобразие нашего Отечества</a:t>
          </a:r>
          <a:endParaRPr lang="ru-RU" sz="2400" b="1" kern="1200" dirty="0"/>
        </a:p>
      </dsp:txBody>
      <dsp:txXfrm rot="5400000">
        <a:off x="0" y="0"/>
        <a:ext cx="3048000" cy="1524000"/>
      </dsp:txXfrm>
    </dsp:sp>
    <dsp:sp modelId="{A019E888-C990-4985-9637-880613345F6C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Нестабильность межнациональных отношений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3048000" y="0"/>
        <a:ext cx="3048000" cy="1524000"/>
      </dsp:txXfrm>
    </dsp:sp>
    <dsp:sp modelId="{0880AAB6-98C0-4DE5-9543-BF72F0D6732B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Гуманизация педагогического процесса </a:t>
          </a:r>
          <a:endParaRPr lang="ru-RU" sz="2400" b="1" kern="1200" dirty="0">
            <a:solidFill>
              <a:schemeClr val="bg1"/>
            </a:solidFill>
          </a:endParaRPr>
        </a:p>
      </dsp:txBody>
      <dsp:txXfrm rot="10800000">
        <a:off x="0" y="2539999"/>
        <a:ext cx="3048000" cy="1524000"/>
      </dsp:txXfrm>
    </dsp:sp>
    <dsp:sp modelId="{DBDCA362-E821-4728-A3B8-D24AE01E6A11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Рост национального самосознания</a:t>
          </a:r>
          <a:endParaRPr lang="ru-RU" sz="2400" b="1" kern="1200" dirty="0"/>
        </a:p>
      </dsp:txBody>
      <dsp:txXfrm rot="-5400000">
        <a:off x="3048000" y="2539999"/>
        <a:ext cx="3048000" cy="1524000"/>
      </dsp:txXfrm>
    </dsp:sp>
    <dsp:sp modelId="{AE67622C-D5B8-48F4-A167-6429822F3BFD}">
      <dsp:nvSpPr>
        <dsp:cNvPr id="0" name=""/>
        <dsp:cNvSpPr/>
      </dsp:nvSpPr>
      <dsp:spPr>
        <a:xfrm>
          <a:off x="1584173" y="1239911"/>
          <a:ext cx="2927652" cy="1584177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Факторы, определяющие необходимость разработки содержания и технологий формирования у детей культуры межнационального общения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1661506" y="1317244"/>
        <a:ext cx="2772986" cy="14295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0C843-A31D-427B-9B77-FAC9518103BF}">
      <dsp:nvSpPr>
        <dsp:cNvPr id="0" name=""/>
        <dsp:cNvSpPr/>
      </dsp:nvSpPr>
      <dsp:spPr>
        <a:xfrm>
          <a:off x="1224124" y="427544"/>
          <a:ext cx="4644516" cy="161297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8B8B37-804F-4A87-9374-D7B27A727F66}">
      <dsp:nvSpPr>
        <dsp:cNvPr id="0" name=""/>
        <dsp:cNvSpPr/>
      </dsp:nvSpPr>
      <dsp:spPr>
        <a:xfrm>
          <a:off x="3096343" y="4464495"/>
          <a:ext cx="900100" cy="576064"/>
        </a:xfrm>
        <a:prstGeom prst="downArrow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AB51D5F2-7D1C-46D9-AA8E-4EBEF5200F2A}">
      <dsp:nvSpPr>
        <dsp:cNvPr id="0" name=""/>
        <dsp:cNvSpPr/>
      </dsp:nvSpPr>
      <dsp:spPr>
        <a:xfrm>
          <a:off x="-7" y="4676016"/>
          <a:ext cx="7200814" cy="108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Этнокультурное образование </a:t>
          </a:r>
          <a:endParaRPr lang="ru-RU" sz="3700" kern="1200" dirty="0">
            <a:solidFill>
              <a:srgbClr val="002060"/>
            </a:solidFill>
          </a:endParaRPr>
        </a:p>
      </dsp:txBody>
      <dsp:txXfrm>
        <a:off x="-7" y="4676016"/>
        <a:ext cx="7200814" cy="1080120"/>
      </dsp:txXfrm>
    </dsp:sp>
    <dsp:sp modelId="{3705E779-B2A2-41AA-AADE-0A2DE6030E94}">
      <dsp:nvSpPr>
        <dsp:cNvPr id="0" name=""/>
        <dsp:cNvSpPr/>
      </dsp:nvSpPr>
      <dsp:spPr>
        <a:xfrm>
          <a:off x="3600407" y="67498"/>
          <a:ext cx="2922027" cy="262828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«Процесс становления и воспитания личности на традициях культуры этноса, сочетающий моноэтническую глубину постижения родной культуры и полиэтническую широту»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4028328" y="452402"/>
        <a:ext cx="2066185" cy="1858480"/>
      </dsp:txXfrm>
    </dsp:sp>
    <dsp:sp modelId="{70D7B77C-66A5-431E-8F54-52E16070DDAB}">
      <dsp:nvSpPr>
        <dsp:cNvPr id="0" name=""/>
        <dsp:cNvSpPr/>
      </dsp:nvSpPr>
      <dsp:spPr>
        <a:xfrm>
          <a:off x="576064" y="0"/>
          <a:ext cx="3042908" cy="277230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«Целостный процесс изучения и практического освоения этнокультурного наследия (материального, духовного, социального)»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1021688" y="405995"/>
        <a:ext cx="2151660" cy="1960316"/>
      </dsp:txXfrm>
    </dsp:sp>
    <dsp:sp modelId="{D5129A76-9752-48AE-A248-5D6E5FD1F876}">
      <dsp:nvSpPr>
        <dsp:cNvPr id="0" name=""/>
        <dsp:cNvSpPr/>
      </dsp:nvSpPr>
      <dsp:spPr>
        <a:xfrm>
          <a:off x="0" y="4483"/>
          <a:ext cx="7200742" cy="459953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8EE49-3D83-4249-ACE3-4A476B0DA7CA}">
      <dsp:nvSpPr>
        <dsp:cNvPr id="0" name=""/>
        <dsp:cNvSpPr/>
      </dsp:nvSpPr>
      <dsp:spPr>
        <a:xfrm>
          <a:off x="0" y="149152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0139FD-B784-4F2D-A414-AFC34D05994A}">
      <dsp:nvSpPr>
        <dsp:cNvPr id="0" name=""/>
        <dsp:cNvSpPr/>
      </dsp:nvSpPr>
      <dsp:spPr>
        <a:xfrm>
          <a:off x="380520" y="31072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Использование: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42600"/>
        <a:ext cx="7587352" cy="213104"/>
      </dsp:txXfrm>
    </dsp:sp>
    <dsp:sp modelId="{11E10600-DC16-47B0-8EB3-9ED3CDB2B820}">
      <dsp:nvSpPr>
        <dsp:cNvPr id="0" name=""/>
        <dsp:cNvSpPr/>
      </dsp:nvSpPr>
      <dsp:spPr>
        <a:xfrm>
          <a:off x="0" y="145163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B1C7B4-E4B8-4B38-B152-FAA831F80C49}">
      <dsp:nvSpPr>
        <dsp:cNvPr id="0" name=""/>
        <dsp:cNvSpPr/>
      </dsp:nvSpPr>
      <dsp:spPr>
        <a:xfrm>
          <a:off x="360040" y="333682"/>
          <a:ext cx="7610053" cy="117576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произведений народного творчества: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 устного: сказки, малые жанры фольклора (пословицы, поговорки);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музыкального (колыбельные, народные песни);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изобразительного (народные промыслы);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танцевального (народный танец)</a:t>
          </a:r>
          <a:endParaRPr lang="ru-RU" sz="1600" kern="1200" dirty="0"/>
        </a:p>
      </dsp:txBody>
      <dsp:txXfrm>
        <a:off x="417436" y="391078"/>
        <a:ext cx="7495261" cy="1060970"/>
      </dsp:txXfrm>
    </dsp:sp>
    <dsp:sp modelId="{771D458F-6AB7-4873-B944-DE6C7A5836D9}">
      <dsp:nvSpPr>
        <dsp:cNvPr id="0" name=""/>
        <dsp:cNvSpPr/>
      </dsp:nvSpPr>
      <dsp:spPr>
        <a:xfrm>
          <a:off x="0" y="181451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EBAD39-69BD-4789-8BD9-DAAB3C8B49DB}">
      <dsp:nvSpPr>
        <dsp:cNvPr id="0" name=""/>
        <dsp:cNvSpPr/>
      </dsp:nvSpPr>
      <dsp:spPr>
        <a:xfrm>
          <a:off x="380520" y="169643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народных праздников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1707963"/>
        <a:ext cx="7587352" cy="213104"/>
      </dsp:txXfrm>
    </dsp:sp>
    <dsp:sp modelId="{13A1C805-270C-447B-972D-4013FA0B4435}">
      <dsp:nvSpPr>
        <dsp:cNvPr id="0" name=""/>
        <dsp:cNvSpPr/>
      </dsp:nvSpPr>
      <dsp:spPr>
        <a:xfrm>
          <a:off x="0" y="211752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37D7B2-06C6-405E-A897-804C37AA41F7}">
      <dsp:nvSpPr>
        <dsp:cNvPr id="0" name=""/>
        <dsp:cNvSpPr/>
      </dsp:nvSpPr>
      <dsp:spPr>
        <a:xfrm>
          <a:off x="380520" y="205931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народных игр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2070843"/>
        <a:ext cx="7587352" cy="213104"/>
      </dsp:txXfrm>
    </dsp:sp>
    <dsp:sp modelId="{E0C97F05-AB91-4E3F-9FD5-77D5B2AD7552}">
      <dsp:nvSpPr>
        <dsp:cNvPr id="0" name=""/>
        <dsp:cNvSpPr/>
      </dsp:nvSpPr>
      <dsp:spPr>
        <a:xfrm>
          <a:off x="0" y="254027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D566B0-E35F-4022-BB91-44C726DE2325}">
      <dsp:nvSpPr>
        <dsp:cNvPr id="0" name=""/>
        <dsp:cNvSpPr/>
      </dsp:nvSpPr>
      <dsp:spPr>
        <a:xfrm>
          <a:off x="380520" y="242219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народной игрушки, народной куклы (обереги, игровые, обрядовые)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2433723"/>
        <a:ext cx="7587352" cy="213104"/>
      </dsp:txXfrm>
    </dsp:sp>
    <dsp:sp modelId="{AFFC1231-EE92-44D1-AEBA-8632FE308285}">
      <dsp:nvSpPr>
        <dsp:cNvPr id="0" name=""/>
        <dsp:cNvSpPr/>
      </dsp:nvSpPr>
      <dsp:spPr>
        <a:xfrm>
          <a:off x="0" y="290315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4C4311-C1CB-4CE0-8EB8-24518FAE0388}">
      <dsp:nvSpPr>
        <dsp:cNvPr id="0" name=""/>
        <dsp:cNvSpPr/>
      </dsp:nvSpPr>
      <dsp:spPr>
        <a:xfrm>
          <a:off x="380520" y="278507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дидактических игр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2796603"/>
        <a:ext cx="7587352" cy="213104"/>
      </dsp:txXfrm>
    </dsp:sp>
    <dsp:sp modelId="{7990A659-37CF-4A1D-83E5-2D94E4DE7CF9}">
      <dsp:nvSpPr>
        <dsp:cNvPr id="0" name=""/>
        <dsp:cNvSpPr/>
      </dsp:nvSpPr>
      <dsp:spPr>
        <a:xfrm>
          <a:off x="0" y="326603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BA5F3F-5938-4D82-A393-EECC667C27E5}">
      <dsp:nvSpPr>
        <dsp:cNvPr id="0" name=""/>
        <dsp:cNvSpPr/>
      </dsp:nvSpPr>
      <dsp:spPr>
        <a:xfrm>
          <a:off x="384813" y="3147955"/>
          <a:ext cx="760613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игр – поездок, игр - путешествий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341" y="3159483"/>
        <a:ext cx="7583082" cy="213104"/>
      </dsp:txXfrm>
    </dsp:sp>
    <dsp:sp modelId="{B53FE2AF-43B3-4D83-A822-EAB91A2E9450}">
      <dsp:nvSpPr>
        <dsp:cNvPr id="0" name=""/>
        <dsp:cNvSpPr/>
      </dsp:nvSpPr>
      <dsp:spPr>
        <a:xfrm>
          <a:off x="0" y="362891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486636-A814-447A-9104-FB1C89DFF2E1}">
      <dsp:nvSpPr>
        <dsp:cNvPr id="0" name=""/>
        <dsp:cNvSpPr/>
      </dsp:nvSpPr>
      <dsp:spPr>
        <a:xfrm>
          <a:off x="380520" y="351083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изучение английского языка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3522363"/>
        <a:ext cx="7587352" cy="213104"/>
      </dsp:txXfrm>
    </dsp:sp>
    <dsp:sp modelId="{A6C8C01E-C765-45DA-886D-237DC5CDB1F8}">
      <dsp:nvSpPr>
        <dsp:cNvPr id="0" name=""/>
        <dsp:cNvSpPr/>
      </dsp:nvSpPr>
      <dsp:spPr>
        <a:xfrm>
          <a:off x="0" y="399179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2FAE4E-82DF-433E-8E36-7EC4FD7ED82A}">
      <dsp:nvSpPr>
        <dsp:cNvPr id="0" name=""/>
        <dsp:cNvSpPr/>
      </dsp:nvSpPr>
      <dsp:spPr>
        <a:xfrm>
          <a:off x="380520" y="387371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проектной технологии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3885243"/>
        <a:ext cx="7587352" cy="213104"/>
      </dsp:txXfrm>
    </dsp:sp>
    <dsp:sp modelId="{F268F9B8-4FD1-4E70-9BBE-E1042CB27AF5}">
      <dsp:nvSpPr>
        <dsp:cNvPr id="0" name=""/>
        <dsp:cNvSpPr/>
      </dsp:nvSpPr>
      <dsp:spPr>
        <a:xfrm>
          <a:off x="0" y="4354675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587220-D385-4390-9229-747FC30721A7}">
      <dsp:nvSpPr>
        <dsp:cNvPr id="0" name=""/>
        <dsp:cNvSpPr/>
      </dsp:nvSpPr>
      <dsp:spPr>
        <a:xfrm>
          <a:off x="380520" y="4236595"/>
          <a:ext cx="761040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музейной педагогики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048" y="4248123"/>
        <a:ext cx="7587352" cy="213104"/>
      </dsp:txXfrm>
    </dsp:sp>
    <dsp:sp modelId="{F8EEA902-3614-4F29-A162-B3D719D07292}">
      <dsp:nvSpPr>
        <dsp:cNvPr id="0" name=""/>
        <dsp:cNvSpPr/>
      </dsp:nvSpPr>
      <dsp:spPr>
        <a:xfrm>
          <a:off x="0" y="5095919"/>
          <a:ext cx="7992888" cy="20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A52340-C647-4B8B-8A35-9B1AF5654E05}">
      <dsp:nvSpPr>
        <dsp:cNvPr id="0" name=""/>
        <dsp:cNvSpPr/>
      </dsp:nvSpPr>
      <dsp:spPr>
        <a:xfrm>
          <a:off x="380520" y="4599475"/>
          <a:ext cx="7610408" cy="6145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 - коммуникационных технологий (компьютер, интерактивная доска, ресурсы сети Интернет)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0519" y="4629474"/>
        <a:ext cx="7550410" cy="5545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D6EB4-9F37-4099-8DC0-365F2B654392}">
      <dsp:nvSpPr>
        <dsp:cNvPr id="0" name=""/>
        <dsp:cNvSpPr/>
      </dsp:nvSpPr>
      <dsp:spPr>
        <a:xfrm>
          <a:off x="0" y="317904"/>
          <a:ext cx="7080448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C470E3-6B34-4FBD-8928-06CD8C5A3B71}">
      <dsp:nvSpPr>
        <dsp:cNvPr id="0" name=""/>
        <dsp:cNvSpPr/>
      </dsp:nvSpPr>
      <dsp:spPr>
        <a:xfrm>
          <a:off x="337081" y="81744"/>
          <a:ext cx="6741630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Тематические педсоветы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138" y="104801"/>
        <a:ext cx="6695516" cy="426206"/>
      </dsp:txXfrm>
    </dsp:sp>
    <dsp:sp modelId="{2B968A43-971C-4AE2-83FE-4B5AE68DF87D}">
      <dsp:nvSpPr>
        <dsp:cNvPr id="0" name=""/>
        <dsp:cNvSpPr/>
      </dsp:nvSpPr>
      <dsp:spPr>
        <a:xfrm>
          <a:off x="0" y="1043664"/>
          <a:ext cx="7080448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5A2EE6-3D3A-489F-9364-EF2C87CC3100}">
      <dsp:nvSpPr>
        <dsp:cNvPr id="0" name=""/>
        <dsp:cNvSpPr/>
      </dsp:nvSpPr>
      <dsp:spPr>
        <a:xfrm>
          <a:off x="337081" y="807504"/>
          <a:ext cx="6741630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Семинары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138" y="830561"/>
        <a:ext cx="6695516" cy="426206"/>
      </dsp:txXfrm>
    </dsp:sp>
    <dsp:sp modelId="{3FB0F443-00B5-4EC0-B4CF-E5DA223887EE}">
      <dsp:nvSpPr>
        <dsp:cNvPr id="0" name=""/>
        <dsp:cNvSpPr/>
      </dsp:nvSpPr>
      <dsp:spPr>
        <a:xfrm>
          <a:off x="0" y="1769424"/>
          <a:ext cx="7080448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1814EE-E3C7-41A0-9B0C-2A66211C547B}">
      <dsp:nvSpPr>
        <dsp:cNvPr id="0" name=""/>
        <dsp:cNvSpPr/>
      </dsp:nvSpPr>
      <dsp:spPr>
        <a:xfrm>
          <a:off x="337081" y="1533264"/>
          <a:ext cx="6741630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Консультации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138" y="1556321"/>
        <a:ext cx="6695516" cy="426206"/>
      </dsp:txXfrm>
    </dsp:sp>
    <dsp:sp modelId="{1EB0B9E0-C0A1-4D71-8982-8310968CE84F}">
      <dsp:nvSpPr>
        <dsp:cNvPr id="0" name=""/>
        <dsp:cNvSpPr/>
      </dsp:nvSpPr>
      <dsp:spPr>
        <a:xfrm>
          <a:off x="0" y="2734740"/>
          <a:ext cx="7080448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CE783D-0F10-4C91-808A-FC51FC03B1BA}">
      <dsp:nvSpPr>
        <dsp:cNvPr id="0" name=""/>
        <dsp:cNvSpPr/>
      </dsp:nvSpPr>
      <dsp:spPr>
        <a:xfrm>
          <a:off x="311696" y="2240453"/>
          <a:ext cx="6741630" cy="7118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и использование методического материала: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познавательного, фольклорного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447" y="2275204"/>
        <a:ext cx="6672128" cy="642373"/>
      </dsp:txXfrm>
    </dsp:sp>
    <dsp:sp modelId="{E4A619D6-4207-4E0E-90F6-8E628A2349A0}">
      <dsp:nvSpPr>
        <dsp:cNvPr id="0" name=""/>
        <dsp:cNvSpPr/>
      </dsp:nvSpPr>
      <dsp:spPr>
        <a:xfrm>
          <a:off x="0" y="4843647"/>
          <a:ext cx="7080448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1B8749-8C12-4265-99C4-732FC055A9AB}">
      <dsp:nvSpPr>
        <dsp:cNvPr id="0" name=""/>
        <dsp:cNvSpPr/>
      </dsp:nvSpPr>
      <dsp:spPr>
        <a:xfrm>
          <a:off x="337081" y="3224340"/>
          <a:ext cx="6741630" cy="185546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тематического раздела библиотеки посвященного вопросам: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фольклор народов среднего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Воронежского края, </a:t>
          </a:r>
          <a:endParaRPr lang="ru-RU" sz="1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региональные художественные ремесла,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музыкальная культура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игры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народов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Воронежского края;</a:t>
          </a:r>
          <a:endParaRPr lang="ru-RU" sz="1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народное декоративно-прикладное искусство,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орнаментирование изделий из разных материалов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657" y="3314916"/>
        <a:ext cx="6560478" cy="16743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82ABC-82E4-4530-98E1-EB44C74FFB72}">
      <dsp:nvSpPr>
        <dsp:cNvPr id="0" name=""/>
        <dsp:cNvSpPr/>
      </dsp:nvSpPr>
      <dsp:spPr>
        <a:xfrm>
          <a:off x="3424797" y="1224138"/>
          <a:ext cx="163262" cy="891364"/>
        </a:xfrm>
        <a:custGeom>
          <a:avLst/>
          <a:gdLst/>
          <a:ahLst/>
          <a:cxnLst/>
          <a:rect l="0" t="0" r="0" b="0"/>
          <a:pathLst>
            <a:path>
              <a:moveTo>
                <a:pt x="163262" y="0"/>
              </a:moveTo>
              <a:lnTo>
                <a:pt x="163262" y="891364"/>
              </a:lnTo>
              <a:lnTo>
                <a:pt x="0" y="891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ED2AE-253E-4651-AA42-5158D7EEACAE}">
      <dsp:nvSpPr>
        <dsp:cNvPr id="0" name=""/>
        <dsp:cNvSpPr/>
      </dsp:nvSpPr>
      <dsp:spPr>
        <a:xfrm>
          <a:off x="3588059" y="1224138"/>
          <a:ext cx="163262" cy="979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697"/>
              </a:lnTo>
              <a:lnTo>
                <a:pt x="163262" y="979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E459D-4825-4D8E-B028-602CB17100F5}">
      <dsp:nvSpPr>
        <dsp:cNvPr id="0" name=""/>
        <dsp:cNvSpPr/>
      </dsp:nvSpPr>
      <dsp:spPr>
        <a:xfrm>
          <a:off x="1157977" y="1224138"/>
          <a:ext cx="2430082" cy="1959395"/>
        </a:xfrm>
        <a:custGeom>
          <a:avLst/>
          <a:gdLst/>
          <a:ahLst/>
          <a:cxnLst/>
          <a:rect l="0" t="0" r="0" b="0"/>
          <a:pathLst>
            <a:path>
              <a:moveTo>
                <a:pt x="2430082" y="0"/>
              </a:moveTo>
              <a:lnTo>
                <a:pt x="2430082" y="1796132"/>
              </a:lnTo>
              <a:lnTo>
                <a:pt x="0" y="1796132"/>
              </a:lnTo>
              <a:lnTo>
                <a:pt x="0" y="19593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39DBB-4481-47E1-B8FC-0182CE595D02}">
      <dsp:nvSpPr>
        <dsp:cNvPr id="0" name=""/>
        <dsp:cNvSpPr/>
      </dsp:nvSpPr>
      <dsp:spPr>
        <a:xfrm>
          <a:off x="3458959" y="1224138"/>
          <a:ext cx="91440" cy="1896406"/>
        </a:xfrm>
        <a:custGeom>
          <a:avLst/>
          <a:gdLst/>
          <a:ahLst/>
          <a:cxnLst/>
          <a:rect l="0" t="0" r="0" b="0"/>
          <a:pathLst>
            <a:path>
              <a:moveTo>
                <a:pt x="129100" y="0"/>
              </a:moveTo>
              <a:lnTo>
                <a:pt x="129100" y="1733144"/>
              </a:lnTo>
              <a:lnTo>
                <a:pt x="45720" y="1733144"/>
              </a:lnTo>
              <a:lnTo>
                <a:pt x="45720" y="18964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A8B01-817A-4988-AB01-024AA1472A44}">
      <dsp:nvSpPr>
        <dsp:cNvPr id="0" name=""/>
        <dsp:cNvSpPr/>
      </dsp:nvSpPr>
      <dsp:spPr>
        <a:xfrm>
          <a:off x="3588059" y="1224138"/>
          <a:ext cx="2482707" cy="1959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6132"/>
              </a:lnTo>
              <a:lnTo>
                <a:pt x="2482707" y="1796132"/>
              </a:lnTo>
              <a:lnTo>
                <a:pt x="2482707" y="19593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9AB54-06AD-41B4-AC7D-A5CB89ED3F68}">
      <dsp:nvSpPr>
        <dsp:cNvPr id="0" name=""/>
        <dsp:cNvSpPr/>
      </dsp:nvSpPr>
      <dsp:spPr>
        <a:xfrm>
          <a:off x="1671478" y="563973"/>
          <a:ext cx="3833163" cy="6601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страноведческих сведений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1478" y="563973"/>
        <a:ext cx="3833163" cy="660165"/>
      </dsp:txXfrm>
    </dsp:sp>
    <dsp:sp modelId="{74A72DFC-3248-47D2-A8A0-8F6D5B0CEDAE}">
      <dsp:nvSpPr>
        <dsp:cNvPr id="0" name=""/>
        <dsp:cNvSpPr/>
      </dsp:nvSpPr>
      <dsp:spPr>
        <a:xfrm>
          <a:off x="4967553" y="3183533"/>
          <a:ext cx="2206427" cy="13294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Центры национальной культуры в группах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(«Портреты (визитные карточки) республик, стран»)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67553" y="3183533"/>
        <a:ext cx="2206427" cy="1329410"/>
      </dsp:txXfrm>
    </dsp:sp>
    <dsp:sp modelId="{753A7A4B-EDD6-4CA1-AAA5-C57557CDAEB5}">
      <dsp:nvSpPr>
        <dsp:cNvPr id="0" name=""/>
        <dsp:cNvSpPr/>
      </dsp:nvSpPr>
      <dsp:spPr>
        <a:xfrm>
          <a:off x="2504336" y="3120545"/>
          <a:ext cx="2000685" cy="15090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Народные костюмы для детей и взрослых для театрализованной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музыкальной деятельности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04336" y="3120545"/>
        <a:ext cx="2000685" cy="1509077"/>
      </dsp:txXfrm>
    </dsp:sp>
    <dsp:sp modelId="{18B82B9C-8347-47A9-8BE6-B15AFC2336A1}">
      <dsp:nvSpPr>
        <dsp:cNvPr id="0" name=""/>
        <dsp:cNvSpPr/>
      </dsp:nvSpPr>
      <dsp:spPr>
        <a:xfrm>
          <a:off x="2138" y="3183533"/>
          <a:ext cx="2311677" cy="12208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Коллекция образцов поэтапного рисования элементов декоративных росписей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8" y="3183533"/>
        <a:ext cx="2311677" cy="1220895"/>
      </dsp:txXfrm>
    </dsp:sp>
    <dsp:sp modelId="{982D6F46-6F0A-4F44-946E-80B294ADE623}">
      <dsp:nvSpPr>
        <dsp:cNvPr id="0" name=""/>
        <dsp:cNvSpPr/>
      </dsp:nvSpPr>
      <dsp:spPr>
        <a:xfrm>
          <a:off x="3751322" y="1550663"/>
          <a:ext cx="2566321" cy="13063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Экспозиции музея: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«Горница»,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«Любимый город»,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«Музей традиционной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народной игрушки»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51322" y="1550663"/>
        <a:ext cx="2566321" cy="1306343"/>
      </dsp:txXfrm>
    </dsp:sp>
    <dsp:sp modelId="{7D71C096-AE93-426F-8A81-296F0887108B}">
      <dsp:nvSpPr>
        <dsp:cNvPr id="0" name=""/>
        <dsp:cNvSpPr/>
      </dsp:nvSpPr>
      <dsp:spPr>
        <a:xfrm>
          <a:off x="1321085" y="1550663"/>
          <a:ext cx="2103711" cy="11296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Предметы народных художественных промыслов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1085" y="1550663"/>
        <a:ext cx="2103711" cy="11296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EDC0-E8E8-4719-A06B-3084FB8B70D4}">
      <dsp:nvSpPr>
        <dsp:cNvPr id="0" name=""/>
        <dsp:cNvSpPr/>
      </dsp:nvSpPr>
      <dsp:spPr>
        <a:xfrm>
          <a:off x="3636404" y="1800196"/>
          <a:ext cx="345374" cy="1513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3067"/>
              </a:lnTo>
              <a:lnTo>
                <a:pt x="345374" y="151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4491F-CD44-4754-A54E-2FBF7B8BCC9C}">
      <dsp:nvSpPr>
        <dsp:cNvPr id="0" name=""/>
        <dsp:cNvSpPr/>
      </dsp:nvSpPr>
      <dsp:spPr>
        <a:xfrm>
          <a:off x="3291029" y="1800196"/>
          <a:ext cx="345374" cy="1513067"/>
        </a:xfrm>
        <a:custGeom>
          <a:avLst/>
          <a:gdLst/>
          <a:ahLst/>
          <a:cxnLst/>
          <a:rect l="0" t="0" r="0" b="0"/>
          <a:pathLst>
            <a:path>
              <a:moveTo>
                <a:pt x="345374" y="0"/>
              </a:moveTo>
              <a:lnTo>
                <a:pt x="345374" y="1513067"/>
              </a:lnTo>
              <a:lnTo>
                <a:pt x="0" y="151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CBE81-D0AE-4304-B54A-691BA4AF66E0}">
      <dsp:nvSpPr>
        <dsp:cNvPr id="0" name=""/>
        <dsp:cNvSpPr/>
      </dsp:nvSpPr>
      <dsp:spPr>
        <a:xfrm>
          <a:off x="1008107" y="832968"/>
          <a:ext cx="5256592" cy="967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методологического характера, свойственные нашему обществу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8107" y="832968"/>
        <a:ext cx="5256592" cy="967228"/>
      </dsp:txXfrm>
    </dsp:sp>
    <dsp:sp modelId="{0A57D753-8DF1-4B8F-83AB-151D44A93E5C}">
      <dsp:nvSpPr>
        <dsp:cNvPr id="0" name=""/>
        <dsp:cNvSpPr/>
      </dsp:nvSpPr>
      <dsp:spPr>
        <a:xfrm>
          <a:off x="1753" y="2490945"/>
          <a:ext cx="3289276" cy="16446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Разрыв связей поколений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53" y="2490945"/>
        <a:ext cx="3289276" cy="1644638"/>
      </dsp:txXfrm>
    </dsp:sp>
    <dsp:sp modelId="{6FE1363E-49B7-4E07-869E-CC0E8F98B8C6}">
      <dsp:nvSpPr>
        <dsp:cNvPr id="0" name=""/>
        <dsp:cNvSpPr/>
      </dsp:nvSpPr>
      <dsp:spPr>
        <a:xfrm>
          <a:off x="3981778" y="2490945"/>
          <a:ext cx="3289276" cy="16446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Полярное отношение родителей к проблеме этнокультурного воспитания детей</a:t>
          </a:r>
          <a:r>
            <a:rPr lang="ru-RU" sz="23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1778" y="2490945"/>
        <a:ext cx="3289276" cy="16446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8EE49-3D83-4249-ACE3-4A476B0DA7CA}">
      <dsp:nvSpPr>
        <dsp:cNvPr id="0" name=""/>
        <dsp:cNvSpPr/>
      </dsp:nvSpPr>
      <dsp:spPr>
        <a:xfrm>
          <a:off x="0" y="209298"/>
          <a:ext cx="7992888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0139FD-B784-4F2D-A414-AFC34D05994A}">
      <dsp:nvSpPr>
        <dsp:cNvPr id="0" name=""/>
        <dsp:cNvSpPr/>
      </dsp:nvSpPr>
      <dsp:spPr>
        <a:xfrm>
          <a:off x="380520" y="2658"/>
          <a:ext cx="7610408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научно-теоретического характера: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0695" y="22833"/>
        <a:ext cx="7570058" cy="372930"/>
      </dsp:txXfrm>
    </dsp:sp>
    <dsp:sp modelId="{11E10600-DC16-47B0-8EB3-9ED3CDB2B820}">
      <dsp:nvSpPr>
        <dsp:cNvPr id="0" name=""/>
        <dsp:cNvSpPr/>
      </dsp:nvSpPr>
      <dsp:spPr>
        <a:xfrm>
          <a:off x="0" y="1312101"/>
          <a:ext cx="7992888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B1C7B4-E4B8-4B38-B152-FAA831F80C49}">
      <dsp:nvSpPr>
        <dsp:cNvPr id="0" name=""/>
        <dsp:cNvSpPr/>
      </dsp:nvSpPr>
      <dsp:spPr>
        <a:xfrm>
          <a:off x="360040" y="532225"/>
          <a:ext cx="7610053" cy="88104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Фактическое отсутствие в теории и практике дошкольного образования целостного и системного подходов к решению задач этнокультурного воспитания дошкольников в условиях специфических особенностей развития региона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049" y="575234"/>
        <a:ext cx="7524035" cy="795024"/>
      </dsp:txXfrm>
    </dsp:sp>
    <dsp:sp modelId="{771D458F-6AB7-4873-B944-DE6C7A5836D9}">
      <dsp:nvSpPr>
        <dsp:cNvPr id="0" name=""/>
        <dsp:cNvSpPr/>
      </dsp:nvSpPr>
      <dsp:spPr>
        <a:xfrm>
          <a:off x="0" y="3043726"/>
          <a:ext cx="7992888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EBAD39-69BD-4789-8BD9-DAAB3C8B49DB}">
      <dsp:nvSpPr>
        <dsp:cNvPr id="0" name=""/>
        <dsp:cNvSpPr/>
      </dsp:nvSpPr>
      <dsp:spPr>
        <a:xfrm>
          <a:off x="360041" y="1538081"/>
          <a:ext cx="7610408" cy="150986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целей, отраженных в нормативно-правовой базе, научно-теоретических положений, обосновывающих подходы к процессу воспитания, содержания и технологий этнокультурного воспитания дошкольников и специфических региональных условий реализации цели и задач, обеспечивающих освоение детьми этнокультурного опыта жизнедеятельности в социокультурной и образовательной среде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746" y="1611786"/>
        <a:ext cx="7462998" cy="1362454"/>
      </dsp:txXfrm>
    </dsp:sp>
    <dsp:sp modelId="{13A1C805-270C-447B-972D-4013FA0B4435}">
      <dsp:nvSpPr>
        <dsp:cNvPr id="0" name=""/>
        <dsp:cNvSpPr/>
      </dsp:nvSpPr>
      <dsp:spPr>
        <a:xfrm>
          <a:off x="0" y="3904162"/>
          <a:ext cx="7992888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37D7B2-06C6-405E-A897-804C37AA41F7}">
      <dsp:nvSpPr>
        <dsp:cNvPr id="0" name=""/>
        <dsp:cNvSpPr/>
      </dsp:nvSpPr>
      <dsp:spPr>
        <a:xfrm>
          <a:off x="382479" y="3183396"/>
          <a:ext cx="7610408" cy="74344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Неразработанность регионального подхода в системе дошкольного образования к проектированию и реализации педагогической стратегии этнокультурного воспитания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8771" y="3219688"/>
        <a:ext cx="7537824" cy="670865"/>
      </dsp:txXfrm>
    </dsp:sp>
    <dsp:sp modelId="{E0C97F05-AB91-4E3F-9FD5-77D5B2AD7552}">
      <dsp:nvSpPr>
        <dsp:cNvPr id="0" name=""/>
        <dsp:cNvSpPr/>
      </dsp:nvSpPr>
      <dsp:spPr>
        <a:xfrm>
          <a:off x="0" y="4643975"/>
          <a:ext cx="7992888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D566B0-E35F-4022-BB91-44C726DE2325}">
      <dsp:nvSpPr>
        <dsp:cNvPr id="0" name=""/>
        <dsp:cNvSpPr/>
      </dsp:nvSpPr>
      <dsp:spPr>
        <a:xfrm>
          <a:off x="360041" y="4065321"/>
          <a:ext cx="7610408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теоретической модели этнокультурного воспитания дошкольников в сложившемся поликультурном регионе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216" y="4085496"/>
        <a:ext cx="7570058" cy="372930"/>
      </dsp:txXfrm>
    </dsp:sp>
    <dsp:sp modelId="{AFFC1231-EE92-44D1-AEBA-8632FE308285}">
      <dsp:nvSpPr>
        <dsp:cNvPr id="0" name=""/>
        <dsp:cNvSpPr/>
      </dsp:nvSpPr>
      <dsp:spPr>
        <a:xfrm>
          <a:off x="0" y="5693213"/>
          <a:ext cx="7992888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4C4311-C1CB-4CE0-8EB8-24518FAE0388}">
      <dsp:nvSpPr>
        <dsp:cNvPr id="0" name=""/>
        <dsp:cNvSpPr/>
      </dsp:nvSpPr>
      <dsp:spPr>
        <a:xfrm>
          <a:off x="382479" y="4685698"/>
          <a:ext cx="7610408" cy="82747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валидных диагностических методик, позволяющих выявить уровень этнокультурной воспитанности дошкольников и этнокультурной компетентности педагогов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2873" y="4726092"/>
        <a:ext cx="7529620" cy="7466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8EE49-3D83-4249-ACE3-4A476B0DA7CA}">
      <dsp:nvSpPr>
        <dsp:cNvPr id="0" name=""/>
        <dsp:cNvSpPr/>
      </dsp:nvSpPr>
      <dsp:spPr>
        <a:xfrm>
          <a:off x="0" y="312788"/>
          <a:ext cx="7992888" cy="882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0139FD-B784-4F2D-A414-AFC34D05994A}">
      <dsp:nvSpPr>
        <dsp:cNvPr id="0" name=""/>
        <dsp:cNvSpPr/>
      </dsp:nvSpPr>
      <dsp:spPr>
        <a:xfrm>
          <a:off x="793885" y="0"/>
          <a:ext cx="7199002" cy="74684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научно - методического характера: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343" y="36458"/>
        <a:ext cx="7126086" cy="673932"/>
      </dsp:txXfrm>
    </dsp:sp>
    <dsp:sp modelId="{1162D67A-8C9C-4FBB-8745-1C846EEA433B}">
      <dsp:nvSpPr>
        <dsp:cNvPr id="0" name=""/>
        <dsp:cNvSpPr/>
      </dsp:nvSpPr>
      <dsp:spPr>
        <a:xfrm>
          <a:off x="0" y="1849626"/>
          <a:ext cx="7992888" cy="882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1AB16E-ACA3-43BD-999F-9BB2EAB387F4}">
      <dsp:nvSpPr>
        <dsp:cNvPr id="0" name=""/>
        <dsp:cNvSpPr/>
      </dsp:nvSpPr>
      <dsp:spPr>
        <a:xfrm>
          <a:off x="712086" y="1296141"/>
          <a:ext cx="7280801" cy="98243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научно-методических рекомендаций по стратегическому и тактическому планированию работы по этнокультурному образованию детей в дошкольном образовательном учреждении в контексте целостного педагогического процесса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0045" y="1344100"/>
        <a:ext cx="7184883" cy="886520"/>
      </dsp:txXfrm>
    </dsp:sp>
    <dsp:sp modelId="{F2D7ADEF-60F0-431F-BB21-A81B107997C0}">
      <dsp:nvSpPr>
        <dsp:cNvPr id="0" name=""/>
        <dsp:cNvSpPr/>
      </dsp:nvSpPr>
      <dsp:spPr>
        <a:xfrm>
          <a:off x="0" y="3479624"/>
          <a:ext cx="7992888" cy="882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42DA86-7514-4639-B6B3-CF4AE2EFDCF4}">
      <dsp:nvSpPr>
        <dsp:cNvPr id="0" name=""/>
        <dsp:cNvSpPr/>
      </dsp:nvSpPr>
      <dsp:spPr>
        <a:xfrm>
          <a:off x="659101" y="2592286"/>
          <a:ext cx="7333786" cy="10925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Односторонность содержания методической литературы по вопросам этнокультурного воспитания детей дошкольного возраста; как правило, в ней освещаются лишь отдельные стороны нравственно-патриотического воспитания детей в конкретных видах деятельности и нет стройной системы, отражающей всю полноту педагогического процесса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2433" y="2645618"/>
        <a:ext cx="7227122" cy="985841"/>
      </dsp:txXfrm>
    </dsp:sp>
    <dsp:sp modelId="{C553E957-DE01-4834-B104-5F7CA0B7C968}">
      <dsp:nvSpPr>
        <dsp:cNvPr id="0" name=""/>
        <dsp:cNvSpPr/>
      </dsp:nvSpPr>
      <dsp:spPr>
        <a:xfrm>
          <a:off x="0" y="5084132"/>
          <a:ext cx="7992888" cy="882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0CC18A-110F-4EBF-80B0-A0075EB782E8}">
      <dsp:nvSpPr>
        <dsp:cNvPr id="0" name=""/>
        <dsp:cNvSpPr/>
      </dsp:nvSpPr>
      <dsp:spPr>
        <a:xfrm>
          <a:off x="716562" y="4320484"/>
          <a:ext cx="7276325" cy="103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научно-методических рекомендаций по созданию развивающей среды в дошкольном учреждении, способствующей формированию культуры межнационального общения детей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6999" y="4370921"/>
        <a:ext cx="7175451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1A754-4B9F-428D-BCF2-ED2C6CE9C14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0989-27D8-4469-BFCB-A1F4A0433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Негосударственное дошкольное образовательное учреждение</a:t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«Детский сад №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103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ОАО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«РЖД» </a:t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поликультурного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успехи, проблемы,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пути развития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3968" y="6237312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44371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Воспитатель : Маслова Л.А.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71809531"/>
              </p:ext>
            </p:extLst>
          </p:nvPr>
        </p:nvGraphicFramePr>
        <p:xfrm>
          <a:off x="1043608" y="836712"/>
          <a:ext cx="727280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15579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69663543"/>
              </p:ext>
            </p:extLst>
          </p:nvPr>
        </p:nvGraphicFramePr>
        <p:xfrm>
          <a:off x="539552" y="260648"/>
          <a:ext cx="799288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746458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88689845"/>
              </p:ext>
            </p:extLst>
          </p:nvPr>
        </p:nvGraphicFramePr>
        <p:xfrm>
          <a:off x="539552" y="260648"/>
          <a:ext cx="799288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8354291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71024099"/>
              </p:ext>
            </p:extLst>
          </p:nvPr>
        </p:nvGraphicFramePr>
        <p:xfrm>
          <a:off x="539552" y="260648"/>
          <a:ext cx="799288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9618838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2708920"/>
            <a:ext cx="5313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52596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548680"/>
            <a:ext cx="73209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Поликультурное образование детей дошкольного возраста 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нашего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 –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Воронежской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актуальных социально-педагогических проблем. 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47609969"/>
              </p:ext>
            </p:extLst>
          </p:nvPr>
        </p:nvGraphicFramePr>
        <p:xfrm>
          <a:off x="971600" y="620688"/>
          <a:ext cx="7200800" cy="586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48680"/>
            <a:ext cx="8224944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содержания поликультурного воспитания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учётом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национального состава детей ДОУ отобран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представляющий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синтез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программного  содержания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нескольких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программ: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«Приобщение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к истокам русской народной культуры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авторы О.Л. Князева, М.Д. Маханева),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2.«Мой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родной дом» (под редакцией Т.И. Оверчук),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3.«Диалог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культур» (Болотова Л.А., Шарпак Л.А.),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78922567"/>
              </p:ext>
            </p:extLst>
          </p:nvPr>
        </p:nvGraphicFramePr>
        <p:xfrm>
          <a:off x="1115616" y="5949280"/>
          <a:ext cx="7272808" cy="57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476672"/>
            <a:ext cx="58847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Разработка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технологического обеспечения решения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обозначенной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проблемы: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34839359"/>
              </p:ext>
            </p:extLst>
          </p:nvPr>
        </p:nvGraphicFramePr>
        <p:xfrm>
          <a:off x="539552" y="1124744"/>
          <a:ext cx="79928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Методическое сопровождение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этнокультурного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3099924"/>
              </p:ext>
            </p:extLst>
          </p:nvPr>
        </p:nvGraphicFramePr>
        <p:xfrm>
          <a:off x="1031776" y="1052736"/>
          <a:ext cx="708044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1832371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99792" y="836712"/>
            <a:ext cx="3943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Создание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среды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96363911"/>
              </p:ext>
            </p:extLst>
          </p:nvPr>
        </p:nvGraphicFramePr>
        <p:xfrm>
          <a:off x="1155594" y="980728"/>
          <a:ext cx="71761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973137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620688"/>
            <a:ext cx="4545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Развитие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22043179"/>
              </p:ext>
            </p:extLst>
          </p:nvPr>
        </p:nvGraphicFramePr>
        <p:xfrm>
          <a:off x="0" y="620688"/>
          <a:ext cx="896448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912896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2547454"/>
            <a:ext cx="2635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5228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851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Негосударственное дошкольное образовательное учреждение «Детский сад № 103 ОАО «РЖД»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Негосударственное дошкольное образовательное учреждение «Детский сад № 115 ОАО «РЖД»</dc:title>
  <dc:creator>USER</dc:creator>
  <cp:lastModifiedBy>Deafult User</cp:lastModifiedBy>
  <cp:revision>57</cp:revision>
  <dcterms:created xsi:type="dcterms:W3CDTF">2014-02-02T19:31:12Z</dcterms:created>
  <dcterms:modified xsi:type="dcterms:W3CDTF">2015-12-19T11:10:03Z</dcterms:modified>
</cp:coreProperties>
</file>