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  <p:sldId id="268" r:id="rId11"/>
    <p:sldId id="265" r:id="rId12"/>
    <p:sldId id="269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5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CA4D2FF-D733-4B11-9A25-D40374D648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D78239-E7A5-42B4-8CA7-C5EE598A59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5786478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Конструкция головы человека и ее пропорции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071942"/>
            <a:ext cx="6958034" cy="7143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34" name="AutoShape 10" descr="Картинки по запросу конструкция головы человека презен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конструкция головы человека презен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Картинки по запросу конструкция головы человека презен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Картинки по запросу конструкция головы человека презен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Картинки по запросу конструкция головы человека презентаци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6" name="Picture 22" descr="Картинки по запросу конструкция головы человека презент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285860"/>
            <a:ext cx="457144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4756" name="Picture 4" descr="http://img1.liveinternet.ru/images/attach/c/8/99/168/99168501_4195696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76369"/>
            <a:ext cx="5448047" cy="5081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 губы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Губы, как и глаза, являются наиболее выразительными частями лица. Они бывают очень разнообразны по форме, поэтому необходимо уловить и стремиться передавать их характерную особенность: их размер, полноту; нижняя губа может сильно выступать, а верхняя нависать над ней и т. п.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5778" name="Picture 2" descr="http://www.vecherkom.com/images/urokirisovaniya/chelovek/rot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428737"/>
            <a:ext cx="3905602" cy="5085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 нос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Леонардо да Винчи, классифицируя формы носа, разделял их на «три сорта»: прямые, вогнутые (курносые) и выпуклые (горбоносые). Характер ноздрей и крыльев носа у людей также неодинаков. Ноздри могут быть округленными или узкими, крылья носа - плоскими, выпуклыми, короткими, удлиненными. Спереди носы тоже бывают разнообразными: и широкие, и узкие.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8610" name="Picture 2" descr="Картинки по запросу конструкция головы человека и ее пропор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71612"/>
            <a:ext cx="5072097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Завершающий этап – наносим светотень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6802" name="AutoShape 2" descr="https://authorjanedoe.files.wordpress.com/2012/06/face-drawing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804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806" name="AutoShape 6" descr="Картинки по запросу рисование головы человека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808" name="AutoShape 8" descr="Картинки по запросу рисование головы челов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810" name="AutoShape 10" descr="Картинки по запросу рисование головы челов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812" name="AutoShape 12" descr="Картинки по запросу рисование головы челов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6814" name="Picture 14" descr="Картинки по запросу рисование головы чело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643050"/>
            <a:ext cx="4214842" cy="4960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3490" name="Picture 2" descr="Картинки по запросу конструкция головы человека презент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Пропорциональные  соотношения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4516" name="AutoShape 4" descr="https://encrypted-tbn1.gstatic.com/images?q=tbn:ANd9GcRqQ_cs20DOPTOnM4S91lcAChir4piivpqCTNay11cHADpSgFZXA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518" name="AutoShape 6" descr="Картинки по запросу конструкция головы человека презентаци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20" name="Picture 8" descr="http://www.painter-pro.ru/images/stories/Propchel/GolowaProporc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143932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00240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Установлены идеальные пропорции для головы человека, согласно которым она по горизонтали от темени до конца подбородка делится на две равные части линией глазных впадин. Каждую из этих половин можно, в свою очередь, разделить на две равные части: верхнюю — линией волос, а нижнюю — основанием носа. Получается четыре равные части. Расстояние между глазами принимается равным ширине крыльев носа (или глаза). Расстояние от бровей до основания носа определяет величину ушей.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головы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38" name="Picture 2" descr="Картинки по запросу конструкция головы человека и ее пропор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5024457" cy="4575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 общая форма головы не решена, не найдены ее пропорции, нельзя переходить к отделке деталей. Портретное сходство зависит во многом от правильно выдержанных общих пропорций.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Изображение головы в разных ракурсах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6562" name="Picture 2" descr="http://fs00.infourok.ru/images/doc/22/28707/hello_html_m47defc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857364"/>
            <a:ext cx="6208199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Профильное изображение головы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7586" name="Picture 2" descr="Картинки по запросу конструкция головы человека и ее пропор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7928017" cy="503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 </a:t>
            </a:r>
            <a:r>
              <a:rPr lang="ru-RU" dirty="0" smtClean="0"/>
              <a:t>г</a:t>
            </a:r>
            <a:r>
              <a:rPr lang="ru-RU" dirty="0" smtClean="0"/>
              <a:t>лаза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74838"/>
            <a:ext cx="80010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Характер глаз, их посадка бывают разнообразными: встречаются глаза большие и маленькие, более или менее выпуклые; они могут быть посажены так, что внутренние и внешние углы их располагаются по горизонтальной прямой; иногда внутренние углы значительно ниже наружных и т. п.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302</Words>
  <Application>Microsoft Office PowerPoint</Application>
  <PresentationFormat>Экран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Модульная</vt:lpstr>
      <vt:lpstr>Конструкция головы человека и ее пропорции</vt:lpstr>
      <vt:lpstr>Слайд 2</vt:lpstr>
      <vt:lpstr>Пропорциональные  соотношения</vt:lpstr>
      <vt:lpstr>Слайд 4</vt:lpstr>
      <vt:lpstr>Построение головы человека</vt:lpstr>
      <vt:lpstr>Слайд 6</vt:lpstr>
      <vt:lpstr>Изображение головы в разных ракурсах</vt:lpstr>
      <vt:lpstr>Профильное изображение головы</vt:lpstr>
      <vt:lpstr>Рисуем  глаза</vt:lpstr>
      <vt:lpstr>Слайд 10</vt:lpstr>
      <vt:lpstr>Рисуем  губы</vt:lpstr>
      <vt:lpstr>Слайд 12</vt:lpstr>
      <vt:lpstr>Рисуем  нос</vt:lpstr>
      <vt:lpstr>Слайд 14</vt:lpstr>
      <vt:lpstr>Завершающий этап – наносим светотень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Конструкция головы человека и ее пропорции</dc:title>
  <dc:creator>Admin</dc:creator>
  <cp:lastModifiedBy>Admin</cp:lastModifiedBy>
  <cp:revision>13</cp:revision>
  <dcterms:created xsi:type="dcterms:W3CDTF">2015-12-20T18:19:09Z</dcterms:created>
  <dcterms:modified xsi:type="dcterms:W3CDTF">2015-12-20T20:26:22Z</dcterms:modified>
</cp:coreProperties>
</file>