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80% ответов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выполнение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более 60% ответов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выполнение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40% ответов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выполнение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804544"/>
        <c:axId val="21806080"/>
        <c:axId val="46951488"/>
      </c:bar3DChart>
      <c:catAx>
        <c:axId val="2180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6080"/>
        <c:crosses val="autoZero"/>
        <c:auto val="1"/>
        <c:lblAlgn val="ctr"/>
        <c:lblOffset val="100"/>
        <c:noMultiLvlLbl val="0"/>
      </c:catAx>
      <c:valAx>
        <c:axId val="2180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04544"/>
        <c:crosses val="autoZero"/>
        <c:crossBetween val="between"/>
      </c:valAx>
      <c:serAx>
        <c:axId val="46951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608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 5 "Б"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пятерки 20 %</c:v>
                </c:pt>
                <c:pt idx="1">
                  <c:v>четверки 33, 4 %</c:v>
                </c:pt>
                <c:pt idx="2">
                  <c:v>тройки 46,6 %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 formatCode="0%">
                  <c:v>0.2</c:v>
                </c:pt>
                <c:pt idx="1">
                  <c:v>0.33400000000000002</c:v>
                </c:pt>
                <c:pt idx="2">
                  <c:v>0.45600000000000002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"А"класс 40 баллов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баллы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класс 42 балла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баллы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класс 39 баллов</c:v>
                </c:pt>
              </c:strCache>
            </c:strRef>
          </c:tx>
          <c:spPr>
            <a:ln w="25400">
              <a:noFill/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баллы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 5 "А"класс 40 баллов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баллы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6560"/>
        <c:axId val="55668096"/>
      </c:barChart>
      <c:catAx>
        <c:axId val="556665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55668096"/>
        <c:crosses val="autoZero"/>
        <c:auto val="1"/>
        <c:lblAlgn val="ctr"/>
        <c:lblOffset val="100"/>
        <c:noMultiLvlLbl val="0"/>
      </c:catAx>
      <c:valAx>
        <c:axId val="55668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66656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7240335869113954"/>
          <c:y val="0.14638233954987367"/>
          <c:w val="0.31645752811091166"/>
          <c:h val="0.5286622981261103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Считают актуальными знания сказок</c:v>
                </c:pt>
                <c:pt idx="1">
                  <c:v>Часто перечитывают сказки</c:v>
                </c:pt>
                <c:pt idx="2">
                  <c:v>будут в дальнейшем перечитывать сказки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</c:v>
                </c:pt>
                <c:pt idx="1">
                  <c:v>0.18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5117603500404719"/>
          <c:y val="0.12706791338582676"/>
          <c:w val="0.3273354051930738"/>
          <c:h val="0.854182086614173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AC554-7079-4D56-8756-9C866A09CB6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34FF-54EC-472C-886F-E1E5000274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4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034FF-54EC-472C-886F-E1E50002741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55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7902-0E6A-41A3-98A9-027E5550BB8E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081D-1A0C-4F59-AE29-76DE892450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F702-D407-4B44-AAD3-4FDD0F739A61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2BCD-B34F-4465-AEA9-052DA52131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Филологическая секция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проект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тема:«Сказка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– ложь, да в ней намек – добрым молодцам урок»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717032"/>
            <a:ext cx="3960440" cy="192176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выполнила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обучающаяся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МАОУ СОШ № 48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5 «Б» класса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Никандрова Мария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Научный руководитель</a:t>
            </a:r>
          </a:p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Рыжова Елена Владимировна</a:t>
            </a:r>
          </a:p>
          <a:p>
            <a:pPr algn="r"/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450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Результаты викторины-соревнования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5347904"/>
              </p:ext>
            </p:extLst>
          </p:nvPr>
        </p:nvGraphicFramePr>
        <p:xfrm>
          <a:off x="1187624" y="1772816"/>
          <a:ext cx="6840760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40152" y="472514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Вывод: ученики старших классов и пятиклассники одинаково плохо знают сказки.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2376264" cy="5040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Вывод: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Гипотеза не подтвердилась: сказки одинаково плохо знают все возрастные категории опрошенных.</a:t>
            </a:r>
          </a:p>
        </p:txBody>
      </p:sp>
    </p:spTree>
    <p:extLst>
      <p:ext uri="{BB962C8B-B14F-4D97-AF65-F5344CB8AC3E}">
        <p14:creationId xmlns:p14="http://schemas.microsoft.com/office/powerpoint/2010/main" val="42320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272" y="1600200"/>
            <a:ext cx="16665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Вывод: </a:t>
            </a:r>
            <a:r>
              <a:rPr lang="ru-RU" sz="1800" dirty="0" smtClean="0"/>
              <a:t>большинство </a:t>
            </a:r>
            <a:r>
              <a:rPr lang="ru-RU" sz="1800" dirty="0" smtClean="0"/>
              <a:t>считают сказки актуальными, но </a:t>
            </a:r>
            <a:r>
              <a:rPr lang="ru-RU" sz="1800" dirty="0" smtClean="0"/>
              <a:t>читают </a:t>
            </a:r>
            <a:r>
              <a:rPr lang="ru-RU" sz="1800" dirty="0" smtClean="0"/>
              <a:t>недостаточно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09605891"/>
              </p:ext>
            </p:extLst>
          </p:nvPr>
        </p:nvGraphicFramePr>
        <p:xfrm>
          <a:off x="-180528" y="1340768"/>
          <a:ext cx="69127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049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Сказки поучительны, познавательны и интересны в любом возрасте!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492896"/>
            <a:ext cx="813690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знания </a:t>
            </a:r>
            <a:r>
              <a:rPr lang="ru-RU" sz="3200" b="1" dirty="0"/>
              <a:t>сказок теряются с возрастом, поэтому </a:t>
            </a:r>
            <a:r>
              <a:rPr lang="ru-RU" sz="3200" b="1" dirty="0" smtClean="0"/>
              <a:t>младшие </a:t>
            </a:r>
            <a:r>
              <a:rPr lang="ru-RU" sz="3200" b="1" dirty="0"/>
              <a:t>школьники знают сказочные произведения более подробно, лучше помнят их авторство и содержание.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2952328" cy="864096"/>
          </a:xfrm>
        </p:spPr>
        <p:txBody>
          <a:bodyPr/>
          <a:lstStyle/>
          <a:p>
            <a:pPr algn="l"/>
            <a:r>
              <a:rPr lang="ru-RU" b="1" dirty="0" smtClean="0"/>
              <a:t>Гипотеза: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568952" cy="1872207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Ц</a:t>
            </a:r>
            <a:r>
              <a:rPr lang="ru-RU" sz="3200" b="1" dirty="0" smtClean="0"/>
              <a:t>ель: </a:t>
            </a:r>
            <a:r>
              <a:rPr lang="ru-RU" sz="3200" dirty="0" smtClean="0"/>
              <a:t>создать условия, при которых знания сказочных произведений потребовались бы ребятам различных возрастов на практике.</a:t>
            </a:r>
            <a:endParaRPr lang="ru-RU" sz="3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712968" cy="242582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Задачи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Разработать </a:t>
            </a:r>
            <a:r>
              <a:rPr lang="ru-RU" dirty="0">
                <a:solidFill>
                  <a:schemeClr val="tx1"/>
                </a:solidFill>
              </a:rPr>
              <a:t>викторину с интересными вопросами по различным сказочным произведениям.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Провести </a:t>
            </a:r>
            <a:r>
              <a:rPr lang="ru-RU" dirty="0">
                <a:solidFill>
                  <a:schemeClr val="tx1"/>
                </a:solidFill>
              </a:rPr>
              <a:t>викторину – соревнование между пятыми, </a:t>
            </a:r>
            <a:r>
              <a:rPr lang="ru-RU" dirty="0" smtClean="0">
                <a:solidFill>
                  <a:schemeClr val="tx1"/>
                </a:solidFill>
              </a:rPr>
              <a:t>десятым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одиннадцатым </a:t>
            </a:r>
            <a:r>
              <a:rPr lang="ru-RU" dirty="0">
                <a:solidFill>
                  <a:schemeClr val="tx1"/>
                </a:solidFill>
              </a:rPr>
              <a:t>классами.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Проанализировать </a:t>
            </a:r>
            <a:r>
              <a:rPr lang="ru-RU" dirty="0">
                <a:solidFill>
                  <a:schemeClr val="tx1"/>
                </a:solidFill>
              </a:rPr>
              <a:t>результаты и сделать выводы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Типы вопросов для викторины: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1642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Общие вопросы на знание сказок: «назови автора», «вспомни ученых-филологов»;</a:t>
            </a:r>
          </a:p>
          <a:p>
            <a:pPr lvl="0"/>
            <a:r>
              <a:rPr lang="ru-RU" dirty="0"/>
              <a:t>Вопросы на соответствие: «из каких сказок предметы и герои», «реши пример: герой +  предмет + сказка»</a:t>
            </a:r>
          </a:p>
          <a:p>
            <a:pPr lvl="0"/>
            <a:r>
              <a:rPr lang="ru-RU" dirty="0"/>
              <a:t>Вопросы на знание текста: «верни сказкам названия», «выбери соответствующее слово»;</a:t>
            </a:r>
          </a:p>
          <a:p>
            <a:r>
              <a:rPr lang="ru-RU" dirty="0"/>
              <a:t>Вопросы на вдумчивое чтение: «определи волшебный предмет или существо», «согласен или не согласен с утверждением».</a:t>
            </a:r>
          </a:p>
        </p:txBody>
      </p:sp>
    </p:spTree>
    <p:extLst>
      <p:ext uri="{BB962C8B-B14F-4D97-AF65-F5344CB8AC3E}">
        <p14:creationId xmlns:p14="http://schemas.microsoft.com/office/powerpoint/2010/main" val="10190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01608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Использованные в викторине сказки: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6624736" cy="41044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«Колобок» русская народная сказка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«Крошечка </a:t>
            </a:r>
            <a:r>
              <a:rPr lang="ru-RU" sz="2200" dirty="0" err="1" smtClean="0"/>
              <a:t>Хаврошечка</a:t>
            </a:r>
            <a:r>
              <a:rPr lang="ru-RU" sz="2200" dirty="0" smtClean="0"/>
              <a:t>» русская народная сказка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«О попе и его работнике </a:t>
            </a:r>
            <a:r>
              <a:rPr lang="ru-RU" sz="2200" dirty="0" err="1" smtClean="0"/>
              <a:t>Балде</a:t>
            </a:r>
            <a:r>
              <a:rPr lang="ru-RU" sz="2200" dirty="0" smtClean="0"/>
              <a:t>» </a:t>
            </a:r>
            <a:r>
              <a:rPr lang="ru-RU" sz="2200" dirty="0" err="1" smtClean="0"/>
              <a:t>А.С.Пушкина</a:t>
            </a:r>
            <a:endParaRPr lang="ru-RU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«Спящая красавица» Ш. Перро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«Бременские музыканты» </a:t>
            </a:r>
            <a:r>
              <a:rPr lang="ru-RU" sz="2200" dirty="0" err="1" smtClean="0"/>
              <a:t>бр</a:t>
            </a:r>
            <a:r>
              <a:rPr lang="ru-RU" sz="2200" dirty="0" smtClean="0"/>
              <a:t>. Гримм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«Русалочка» Г. Х. Андерсена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«Конек-Горбунок» П. П. Ершова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«Сказка о золотой </a:t>
            </a:r>
            <a:r>
              <a:rPr lang="ru-RU" sz="2200" dirty="0"/>
              <a:t>рыбке» </a:t>
            </a:r>
            <a:r>
              <a:rPr lang="ru-RU" sz="2200" dirty="0" err="1" smtClean="0"/>
              <a:t>А.С.Пушкина</a:t>
            </a:r>
            <a:endParaRPr lang="ru-RU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«Сказка о мертвой царевне и семи </a:t>
            </a:r>
            <a:r>
              <a:rPr lang="ru-RU" sz="2200" dirty="0"/>
              <a:t>богатырях» </a:t>
            </a:r>
            <a:r>
              <a:rPr lang="ru-RU" sz="2200" dirty="0" err="1" smtClean="0"/>
              <a:t>А.С.Пушкина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051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1608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Использованные в викторине сказки: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65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«Мальчик </a:t>
            </a:r>
            <a:r>
              <a:rPr lang="ru-RU" sz="2000" dirty="0"/>
              <a:t>с </a:t>
            </a:r>
            <a:r>
              <a:rPr lang="ru-RU" sz="2000" dirty="0" smtClean="0"/>
              <a:t>пальчик» русская народная сказка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«Принцесса на горошине» </a:t>
            </a:r>
            <a:r>
              <a:rPr lang="ru-RU" sz="2000" dirty="0"/>
              <a:t>Г. Х. </a:t>
            </a:r>
            <a:r>
              <a:rPr lang="ru-RU" sz="2000" dirty="0" smtClean="0"/>
              <a:t>Андерсена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«Гуси-лебеди» русская народная сказка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«Аленький цветочек» С. Аксакова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«Руслан и </a:t>
            </a:r>
            <a:r>
              <a:rPr lang="ru-RU" sz="2000" dirty="0"/>
              <a:t>Людмила» </a:t>
            </a:r>
            <a:r>
              <a:rPr lang="ru-RU" sz="2000" dirty="0" err="1"/>
              <a:t>А.С.Пушкина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«Снежная королева</a:t>
            </a:r>
            <a:r>
              <a:rPr lang="ru-RU" sz="2000" dirty="0"/>
              <a:t>» Г. Х. Андерсена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</a:t>
            </a:r>
            <a:r>
              <a:rPr lang="ru-RU" sz="2000" dirty="0" err="1" smtClean="0"/>
              <a:t>Мойдодыр</a:t>
            </a:r>
            <a:r>
              <a:rPr lang="ru-RU" sz="2000" dirty="0" smtClean="0"/>
              <a:t>» К. И. Чуковского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«Приключения Пиноккио» К. Коллоди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«Госпожа метелица» </a:t>
            </a:r>
            <a:r>
              <a:rPr lang="ru-RU" sz="2000" dirty="0" err="1" smtClean="0"/>
              <a:t>бр</a:t>
            </a:r>
            <a:r>
              <a:rPr lang="ru-RU" sz="2000" dirty="0" smtClean="0"/>
              <a:t>. Гримм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«Кот в </a:t>
            </a:r>
            <a:r>
              <a:rPr lang="ru-RU" sz="2000" dirty="0"/>
              <a:t>сапогах» Ш. Перро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ru-RU" sz="2000" dirty="0" smtClean="0"/>
              <a:t>«Царевна лягушка» русская народная сказка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321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01608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Использованные в викторине сказки: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0445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«По щучьему велению» русская народная 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«Иван-царевич и Серый Волк» русская народная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«Петушок золотой гребешок</a:t>
            </a:r>
            <a:r>
              <a:rPr lang="ru-RU" sz="2000" dirty="0"/>
              <a:t>» русская народная </a:t>
            </a:r>
            <a:r>
              <a:rPr lang="ru-RU" sz="2000" dirty="0" smtClean="0"/>
              <a:t>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«Курочка Ряба» русская народная 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«Маша и медведь» русская народная 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«Волк и семеро козлят» русская народная 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«Петушок и бобовое </a:t>
            </a:r>
            <a:r>
              <a:rPr lang="ru-RU" sz="2000" dirty="0"/>
              <a:t>зернышко» русская народная </a:t>
            </a:r>
            <a:r>
              <a:rPr lang="ru-RU" sz="2000" dirty="0" smtClean="0"/>
              <a:t>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«Каша из </a:t>
            </a:r>
            <a:r>
              <a:rPr lang="ru-RU" sz="2000" dirty="0"/>
              <a:t>топора» русская народная </a:t>
            </a:r>
            <a:r>
              <a:rPr lang="ru-RU" sz="2000" dirty="0" smtClean="0"/>
              <a:t>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«Сестрица Аленушка и братец Иванушка» русская народная 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«Лиса и </a:t>
            </a:r>
            <a:r>
              <a:rPr lang="ru-RU" sz="2000" dirty="0"/>
              <a:t>волк» русская народная </a:t>
            </a:r>
            <a:r>
              <a:rPr lang="ru-RU" sz="2000" dirty="0" smtClean="0"/>
              <a:t>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</a:t>
            </a:r>
            <a:r>
              <a:rPr lang="ru-RU" sz="2000" dirty="0" err="1" smtClean="0"/>
              <a:t>Заюшкина</a:t>
            </a:r>
            <a:r>
              <a:rPr lang="ru-RU" sz="2000" dirty="0" smtClean="0"/>
              <a:t> </a:t>
            </a:r>
            <a:r>
              <a:rPr lang="ru-RU" sz="2000" dirty="0"/>
              <a:t>избушка» русская народная </a:t>
            </a:r>
            <a:r>
              <a:rPr lang="ru-RU" sz="2000" dirty="0" smtClean="0"/>
              <a:t>сказка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«Лампа Алладина» сказка народов востока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«Волшебник Изумрудного города» А. М. Волкова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ru-RU" sz="2000" dirty="0" smtClean="0"/>
              <a:t>«Огниво</a:t>
            </a:r>
            <a:r>
              <a:rPr lang="ru-RU" sz="2000" dirty="0"/>
              <a:t>» Г. Х. Андерсена</a:t>
            </a:r>
          </a:p>
          <a:p>
            <a:pPr marL="457200" indent="-457200">
              <a:buFont typeface="+mj-lt"/>
              <a:buAutoNum type="arabicPeriod" startAt="21"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043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Результаты викторины в 5 «Б»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185645"/>
              </p:ext>
            </p:extLst>
          </p:nvPr>
        </p:nvGraphicFramePr>
        <p:xfrm>
          <a:off x="179512" y="1916832"/>
          <a:ext cx="4186808" cy="324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79140772"/>
              </p:ext>
            </p:extLst>
          </p:nvPr>
        </p:nvGraphicFramePr>
        <p:xfrm>
          <a:off x="4354286" y="1844824"/>
          <a:ext cx="47594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537321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сказки фольклорные и авторские ребята знают 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2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викторина фото\IMGA06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20485"/>
            <a:ext cx="5904656" cy="482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Desktop\викторина фото\IMGA069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000" y="1108879"/>
            <a:ext cx="6050344" cy="4447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user\Desktop\викторина фото\IMGA0699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000" y="1196753"/>
            <a:ext cx="6050343" cy="4548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esktop\викторина фото\IMGA0702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0"/>
          <a:stretch/>
        </p:blipFill>
        <p:spPr bwMode="auto">
          <a:xfrm>
            <a:off x="1618000" y="1108879"/>
            <a:ext cx="6410384" cy="46361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69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489</Words>
  <Application>Microsoft Office PowerPoint</Application>
  <PresentationFormat>Экран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Специальное оформление</vt:lpstr>
      <vt:lpstr>Филологическая секция проект тема:«Сказка – ложь, да в ней намек – добрым молодцам урок»</vt:lpstr>
      <vt:lpstr>Гипотеза:</vt:lpstr>
      <vt:lpstr>Цель: создать условия, при которых знания сказочных произведений потребовались бы ребятам различных возрастов на практике.</vt:lpstr>
      <vt:lpstr>Типы вопросов для викторины:</vt:lpstr>
      <vt:lpstr>Использованные в викторине сказки:</vt:lpstr>
      <vt:lpstr>Использованные в викторине сказки:</vt:lpstr>
      <vt:lpstr>Использованные в викторине сказки:</vt:lpstr>
      <vt:lpstr>Результаты викторины в 5 «Б»</vt:lpstr>
      <vt:lpstr>Презентация PowerPoint</vt:lpstr>
      <vt:lpstr>Результаты викторины-соревнования</vt:lpstr>
      <vt:lpstr>Вывод:</vt:lpstr>
      <vt:lpstr>Презентация PowerPoint</vt:lpstr>
      <vt:lpstr>Сказки поучительны, познавательны и интересны в любом возрасте!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елена</cp:lastModifiedBy>
  <cp:revision>27</cp:revision>
  <dcterms:created xsi:type="dcterms:W3CDTF">2015-02-07T16:39:02Z</dcterms:created>
  <dcterms:modified xsi:type="dcterms:W3CDTF">2015-03-29T14:14:55Z</dcterms:modified>
</cp:coreProperties>
</file>