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0" r:id="rId12"/>
  </p:sldIdLst>
  <p:sldSz cx="9756775" cy="6877050"/>
  <p:notesSz cx="9144000" cy="6858000"/>
  <p:defaultTextStyle>
    <a:defPPr>
      <a:defRPr lang="ru-RU"/>
    </a:defPPr>
    <a:lvl1pPr marL="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8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9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4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6">
          <p15:clr>
            <a:srgbClr val="A4A3A4"/>
          </p15:clr>
        </p15:guide>
        <p15:guide id="2" pos="30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290" y="-96"/>
      </p:cViewPr>
      <p:guideLst>
        <p:guide orient="horz" pos="2166"/>
        <p:guide pos="30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83187-C605-448D-8936-6A22ADD5D4D2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47963" y="514350"/>
            <a:ext cx="36480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555B2-ED6E-468E-BE4C-A32BEE8A9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139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555B2-ED6E-468E-BE4C-A32BEE8A9FB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971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1758" y="2136345"/>
            <a:ext cx="8293259" cy="14741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3516" y="3896995"/>
            <a:ext cx="6829743" cy="17574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5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0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5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0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5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7951" y="275401"/>
            <a:ext cx="2342643" cy="588529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0023" y="275401"/>
            <a:ext cx="6865314" cy="58852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719" y="4419143"/>
            <a:ext cx="8293259" cy="136585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0719" y="2914789"/>
            <a:ext cx="8293259" cy="150435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51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03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55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0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5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10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26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13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0025" y="1609421"/>
            <a:ext cx="4603978" cy="455126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616" y="1609421"/>
            <a:ext cx="4603978" cy="455126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39" y="275402"/>
            <a:ext cx="8781098" cy="11461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7840" y="1539377"/>
            <a:ext cx="4310937" cy="64153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168" indent="0">
              <a:buNone/>
              <a:defRPr sz="2100" b="1"/>
            </a:lvl2pPr>
            <a:lvl3pPr marL="950335" indent="0">
              <a:buNone/>
              <a:defRPr sz="1900" b="1"/>
            </a:lvl3pPr>
            <a:lvl4pPr marL="1425503" indent="0">
              <a:buNone/>
              <a:defRPr sz="1700" b="1"/>
            </a:lvl4pPr>
            <a:lvl5pPr marL="1900671" indent="0">
              <a:buNone/>
              <a:defRPr sz="1700" b="1"/>
            </a:lvl5pPr>
            <a:lvl6pPr marL="2375837" indent="0">
              <a:buNone/>
              <a:defRPr sz="1700" b="1"/>
            </a:lvl6pPr>
            <a:lvl7pPr marL="2851005" indent="0">
              <a:buNone/>
              <a:defRPr sz="1700" b="1"/>
            </a:lvl7pPr>
            <a:lvl8pPr marL="3326173" indent="0">
              <a:buNone/>
              <a:defRPr sz="1700" b="1"/>
            </a:lvl8pPr>
            <a:lvl9pPr marL="380133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840" y="2180916"/>
            <a:ext cx="4310937" cy="39622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6308" y="1539377"/>
            <a:ext cx="4312630" cy="64153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168" indent="0">
              <a:buNone/>
              <a:defRPr sz="2100" b="1"/>
            </a:lvl2pPr>
            <a:lvl3pPr marL="950335" indent="0">
              <a:buNone/>
              <a:defRPr sz="1900" b="1"/>
            </a:lvl3pPr>
            <a:lvl4pPr marL="1425503" indent="0">
              <a:buNone/>
              <a:defRPr sz="1700" b="1"/>
            </a:lvl4pPr>
            <a:lvl5pPr marL="1900671" indent="0">
              <a:buNone/>
              <a:defRPr sz="1700" b="1"/>
            </a:lvl5pPr>
            <a:lvl6pPr marL="2375837" indent="0">
              <a:buNone/>
              <a:defRPr sz="1700" b="1"/>
            </a:lvl6pPr>
            <a:lvl7pPr marL="2851005" indent="0">
              <a:buNone/>
              <a:defRPr sz="1700" b="1"/>
            </a:lvl7pPr>
            <a:lvl8pPr marL="3326173" indent="0">
              <a:buNone/>
              <a:defRPr sz="1700" b="1"/>
            </a:lvl8pPr>
            <a:lvl9pPr marL="380133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6308" y="2180916"/>
            <a:ext cx="4312630" cy="39622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39" y="273808"/>
            <a:ext cx="3209912" cy="116527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4628" y="273810"/>
            <a:ext cx="5454308" cy="5869372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839" y="1439088"/>
            <a:ext cx="3209912" cy="4704094"/>
          </a:xfrm>
        </p:spPr>
        <p:txBody>
          <a:bodyPr/>
          <a:lstStyle>
            <a:lvl1pPr marL="0" indent="0">
              <a:buNone/>
              <a:defRPr sz="1500"/>
            </a:lvl1pPr>
            <a:lvl2pPr marL="475168" indent="0">
              <a:buNone/>
              <a:defRPr sz="1200"/>
            </a:lvl2pPr>
            <a:lvl3pPr marL="950335" indent="0">
              <a:buNone/>
              <a:defRPr sz="1000"/>
            </a:lvl3pPr>
            <a:lvl4pPr marL="1425503" indent="0">
              <a:buNone/>
              <a:defRPr sz="900"/>
            </a:lvl4pPr>
            <a:lvl5pPr marL="1900671" indent="0">
              <a:buNone/>
              <a:defRPr sz="900"/>
            </a:lvl5pPr>
            <a:lvl6pPr marL="2375837" indent="0">
              <a:buNone/>
              <a:defRPr sz="900"/>
            </a:lvl6pPr>
            <a:lvl7pPr marL="2851005" indent="0">
              <a:buNone/>
              <a:defRPr sz="900"/>
            </a:lvl7pPr>
            <a:lvl8pPr marL="3326173" indent="0">
              <a:buNone/>
              <a:defRPr sz="900"/>
            </a:lvl8pPr>
            <a:lvl9pPr marL="38013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2396" y="4813935"/>
            <a:ext cx="5854065" cy="56831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12396" y="614477"/>
            <a:ext cx="5854065" cy="4126230"/>
          </a:xfrm>
        </p:spPr>
        <p:txBody>
          <a:bodyPr/>
          <a:lstStyle>
            <a:lvl1pPr marL="0" indent="0">
              <a:buNone/>
              <a:defRPr sz="3300"/>
            </a:lvl1pPr>
            <a:lvl2pPr marL="475168" indent="0">
              <a:buNone/>
              <a:defRPr sz="2900"/>
            </a:lvl2pPr>
            <a:lvl3pPr marL="950335" indent="0">
              <a:buNone/>
              <a:defRPr sz="2500"/>
            </a:lvl3pPr>
            <a:lvl4pPr marL="1425503" indent="0">
              <a:buNone/>
              <a:defRPr sz="2100"/>
            </a:lvl4pPr>
            <a:lvl5pPr marL="1900671" indent="0">
              <a:buNone/>
              <a:defRPr sz="2100"/>
            </a:lvl5pPr>
            <a:lvl6pPr marL="2375837" indent="0">
              <a:buNone/>
              <a:defRPr sz="2100"/>
            </a:lvl6pPr>
            <a:lvl7pPr marL="2851005" indent="0">
              <a:buNone/>
              <a:defRPr sz="2100"/>
            </a:lvl7pPr>
            <a:lvl8pPr marL="3326173" indent="0">
              <a:buNone/>
              <a:defRPr sz="2100"/>
            </a:lvl8pPr>
            <a:lvl9pPr marL="3801339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12396" y="5382247"/>
            <a:ext cx="5854065" cy="807098"/>
          </a:xfrm>
        </p:spPr>
        <p:txBody>
          <a:bodyPr/>
          <a:lstStyle>
            <a:lvl1pPr marL="0" indent="0">
              <a:buNone/>
              <a:defRPr sz="1500"/>
            </a:lvl1pPr>
            <a:lvl2pPr marL="475168" indent="0">
              <a:buNone/>
              <a:defRPr sz="1200"/>
            </a:lvl2pPr>
            <a:lvl3pPr marL="950335" indent="0">
              <a:buNone/>
              <a:defRPr sz="1000"/>
            </a:lvl3pPr>
            <a:lvl4pPr marL="1425503" indent="0">
              <a:buNone/>
              <a:defRPr sz="900"/>
            </a:lvl4pPr>
            <a:lvl5pPr marL="1900671" indent="0">
              <a:buNone/>
              <a:defRPr sz="900"/>
            </a:lvl5pPr>
            <a:lvl6pPr marL="2375837" indent="0">
              <a:buNone/>
              <a:defRPr sz="900"/>
            </a:lvl6pPr>
            <a:lvl7pPr marL="2851005" indent="0">
              <a:buNone/>
              <a:defRPr sz="900"/>
            </a:lvl7pPr>
            <a:lvl8pPr marL="3326173" indent="0">
              <a:buNone/>
              <a:defRPr sz="900"/>
            </a:lvl8pPr>
            <a:lvl9pPr marL="38013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39" y="275402"/>
            <a:ext cx="8781098" cy="1146175"/>
          </a:xfrm>
          <a:prstGeom prst="rect">
            <a:avLst/>
          </a:prstGeom>
        </p:spPr>
        <p:txBody>
          <a:bodyPr vert="horz" lIns="95033" tIns="47516" rIns="95033" bIns="475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7839" y="1604647"/>
            <a:ext cx="8781098" cy="4538535"/>
          </a:xfrm>
          <a:prstGeom prst="rect">
            <a:avLst/>
          </a:prstGeom>
        </p:spPr>
        <p:txBody>
          <a:bodyPr vert="horz" lIns="95033" tIns="47516" rIns="95033" bIns="475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7840" y="6374008"/>
            <a:ext cx="2276581" cy="366139"/>
          </a:xfrm>
          <a:prstGeom prst="rect">
            <a:avLst/>
          </a:prstGeom>
        </p:spPr>
        <p:txBody>
          <a:bodyPr vert="horz" lIns="95033" tIns="47516" rIns="95033" bIns="475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3565" y="6374008"/>
            <a:ext cx="3089645" cy="366139"/>
          </a:xfrm>
          <a:prstGeom prst="rect">
            <a:avLst/>
          </a:prstGeom>
        </p:spPr>
        <p:txBody>
          <a:bodyPr vert="horz" lIns="95033" tIns="47516" rIns="95033" bIns="475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2355" y="6374008"/>
            <a:ext cx="2276581" cy="366139"/>
          </a:xfrm>
          <a:prstGeom prst="rect">
            <a:avLst/>
          </a:prstGeom>
        </p:spPr>
        <p:txBody>
          <a:bodyPr vert="horz" lIns="95033" tIns="47516" rIns="95033" bIns="475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50335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75" indent="-356375" algn="l" defTabSz="95033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2147" indent="-296980" algn="l" defTabSz="95033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19" indent="-237584" algn="l" defTabSz="95033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3087" indent="-237584" algn="l" defTabSz="95033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254" indent="-237584" algn="l" defTabSz="950335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3421" indent="-237584" algn="l" defTabSz="9503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88589" indent="-237584" algn="l" defTabSz="9503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756" indent="-237584" algn="l" defTabSz="9503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38923" indent="-237584" algn="l" defTabSz="9503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03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168" algn="l" defTabSz="9503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335" algn="l" defTabSz="9503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5503" algn="l" defTabSz="9503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0671" algn="l" defTabSz="9503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5837" algn="l" defTabSz="9503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1005" algn="l" defTabSz="9503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6173" algn="l" defTabSz="9503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1339" algn="l" defTabSz="9503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7;&#1072;&#1074;&#1077;&#1076;&#1091;&#1102;&#1097;&#1072;&#1103;\Desktop\&#1087;&#1088;&#1077;&#1079;&#1077;&#1085;&#1090;&#1072;&#1094;&#1080;&#1080;%20&#1082;%20&#1056;&#1054;&#1052;%202015\&#1052;&#1086;&#1088;&#1077;%20-%20&#1064;&#1091;&#1084;%20&#1084;&#1086;&#1088;&#1103;%20%20(audiopoisk.com)_mp3cut.foxcom.su_.mp3" TargetMode="Externa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C:\Users\&#1047;&#1072;&#1074;&#1077;&#1076;&#1091;&#1102;&#1097;&#1072;&#1103;\Desktop\&#1087;&#1088;&#1077;&#1079;&#1077;&#1085;&#1090;&#1072;&#1094;&#1080;&#1080;%20&#1082;%20&#1056;&#1054;&#1052;%202015\&#1052;&#1086;&#1088;&#1077;%20-%20&#1064;&#1091;&#1084;%20&#1084;&#1086;&#1088;&#1103;%20%20(audiopoisk.com)_mp3cut.foxcom.su_.mp3" TargetMode="External"/><Relationship Id="rId1" Type="http://schemas.openxmlformats.org/officeDocument/2006/relationships/audio" Target="file:///C:\Users\&#1047;&#1072;&#1074;&#1077;&#1076;&#1091;&#1102;&#1097;&#1072;&#1103;\Desktop\&#1087;&#1088;&#1077;&#1079;&#1077;&#1085;&#1090;&#1072;&#1094;&#1080;&#1080;%20&#1082;%20&#1056;&#1054;&#1052;%202015\&#1075;&#1091;&#1076;&#1086;&#1082;%20&#1087;&#1072;&#1088;&#1086;&#1093;&#1086;&#1076;&#1072;.mp3" TargetMode="Externa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7;&#1072;&#1074;&#1077;&#1076;&#1091;&#1102;&#1097;&#1072;&#1103;\Desktop\&#1087;&#1088;&#1077;&#1079;&#1077;&#1085;&#1090;&#1072;&#1094;&#1080;&#1080;%20&#1082;%20&#1056;&#1054;&#1052;%202015\&#1052;&#1086;&#1088;&#1077;%20-%20&#1064;&#1091;&#1084;%20&#1084;&#1086;&#1088;&#1103;%20%20(audiopoisk.com)_mp3cut.foxcom.su_.mp3" TargetMode="Externa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gif"/><Relationship Id="rId18" Type="http://schemas.openxmlformats.org/officeDocument/2006/relationships/image" Target="../media/image17.gif"/><Relationship Id="rId3" Type="http://schemas.microsoft.com/office/2007/relationships/hdphoto" Target="../media/hdphoto3.wdp"/><Relationship Id="rId21" Type="http://schemas.openxmlformats.org/officeDocument/2006/relationships/image" Target="../media/image20.gif"/><Relationship Id="rId7" Type="http://schemas.microsoft.com/office/2007/relationships/hdphoto" Target="../media/hdphoto5.wdp"/><Relationship Id="rId12" Type="http://schemas.openxmlformats.org/officeDocument/2006/relationships/image" Target="../media/image12.gif"/><Relationship Id="rId17" Type="http://schemas.microsoft.com/office/2007/relationships/hdphoto" Target="../media/hdphoto1.wdp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openxmlformats.org/officeDocument/2006/relationships/image" Target="../media/image15.gif"/><Relationship Id="rId10" Type="http://schemas.openxmlformats.org/officeDocument/2006/relationships/image" Target="../media/image11.png"/><Relationship Id="rId19" Type="http://schemas.openxmlformats.org/officeDocument/2006/relationships/image" Target="../media/image18.gif"/><Relationship Id="rId4" Type="http://schemas.openxmlformats.org/officeDocument/2006/relationships/image" Target="../media/image8.png"/><Relationship Id="rId9" Type="http://schemas.microsoft.com/office/2007/relationships/hdphoto" Target="../media/hdphoto6.wdp"/><Relationship Id="rId14" Type="http://schemas.openxmlformats.org/officeDocument/2006/relationships/image" Target="../media/image14.gif"/><Relationship Id="rId22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8.wdp"/><Relationship Id="rId2" Type="http://schemas.openxmlformats.org/officeDocument/2006/relationships/audio" Target="file:///C:\Users\&#1047;&#1072;&#1074;&#1077;&#1076;&#1091;&#1102;&#1097;&#1072;&#1103;\Desktop\&#1087;&#1088;&#1077;&#1079;&#1077;&#1085;&#1090;&#1072;&#1094;&#1080;&#1080;%20&#1082;%20&#1056;&#1054;&#1052;%202015\16_47_mp3cut.foxcom.su_.mp3" TargetMode="External"/><Relationship Id="rId1" Type="http://schemas.openxmlformats.org/officeDocument/2006/relationships/audio" Target="file:///C:\Users\&#1047;&#1072;&#1074;&#1077;&#1076;&#1091;&#1102;&#1097;&#1072;&#1103;\Desktop\&#1087;&#1088;&#1077;&#1079;&#1077;&#1085;&#1090;&#1072;&#1094;&#1080;&#1080;%20&#1082;%20&#1056;&#1054;&#1052;%202015\&#1052;&#1086;&#1088;&#1077;%20-%20&#1064;&#1091;&#1084;%20&#1084;&#1086;&#1088;&#1103;%20%20(audiopoisk.com)_mp3cut.foxcom.su_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microsoft.com/office/2007/relationships/hdphoto" Target="../media/hdphoto1.wdp"/><Relationship Id="rId4" Type="http://schemas.openxmlformats.org/officeDocument/2006/relationships/image" Target="../media/image22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file:///C:\Users\&#1047;&#1072;&#1074;&#1077;&#1076;&#1091;&#1102;&#1097;&#1072;&#1103;\Desktop\&#1087;&#1088;&#1077;&#1079;&#1077;&#1085;&#1090;&#1072;&#1094;&#1080;&#1080;%20&#1082;%20&#1056;&#1054;&#1052;%202015\&#1074;&#1077;&#1090;&#1077;&#1088;_mp3cut.foxcom.su_.mp3" TargetMode="External"/><Relationship Id="rId1" Type="http://schemas.openxmlformats.org/officeDocument/2006/relationships/audio" Target="file:///C:\Users\&#1047;&#1072;&#1074;&#1077;&#1076;&#1091;&#1102;&#1097;&#1072;&#1103;\Desktop\&#1087;&#1088;&#1077;&#1079;&#1077;&#1085;&#1090;&#1072;&#1094;&#1080;&#1080;%20&#1082;%20&#1056;&#1054;&#1052;%202015\&#1052;&#1086;&#1088;&#1077;%20-%20&#1064;&#1091;&#1084;%20&#1084;&#1086;&#1088;&#1103;%20%20(audiopoisk.com)_mp3cut.foxcom.su_.mp3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9.wdp"/><Relationship Id="rId2" Type="http://schemas.openxmlformats.org/officeDocument/2006/relationships/audio" Target="file:///C:\Users\&#1047;&#1072;&#1074;&#1077;&#1076;&#1091;&#1102;&#1097;&#1072;&#1103;\Desktop\&#1087;&#1088;&#1077;&#1079;&#1077;&#1085;&#1090;&#1072;&#1094;&#1080;&#1080;%20&#1082;%20&#1056;&#1054;&#1052;%202015\16_47_mp3cut.foxcom.su_.mp3" TargetMode="External"/><Relationship Id="rId1" Type="http://schemas.openxmlformats.org/officeDocument/2006/relationships/audio" Target="file:///C:\Users\&#1047;&#1072;&#1074;&#1077;&#1076;&#1091;&#1102;&#1097;&#1072;&#1103;\Desktop\&#1087;&#1088;&#1077;&#1079;&#1077;&#1085;&#1090;&#1072;&#1094;&#1080;&#1080;%20&#1082;%20&#1056;&#1054;&#1052;%202015\&#1052;&#1086;&#1088;&#1077;%20-%20&#1064;&#1091;&#1084;%20&#1084;&#1086;&#1088;&#1103;%20%20(audiopoisk.com)_mp3cut.foxcom.su_.mp3" TargetMode="External"/><Relationship Id="rId6" Type="http://schemas.openxmlformats.org/officeDocument/2006/relationships/image" Target="../media/image30.png"/><Relationship Id="rId11" Type="http://schemas.openxmlformats.org/officeDocument/2006/relationships/image" Target="../media/image4.png"/><Relationship Id="rId5" Type="http://schemas.openxmlformats.org/officeDocument/2006/relationships/image" Target="../media/image29.jpeg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jpeg"/><Relationship Id="rId7" Type="http://schemas.microsoft.com/office/2007/relationships/hdphoto" Target="../media/hdphoto11.wdp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7;&#1072;&#1074;&#1077;&#1076;&#1091;&#1102;&#1097;&#1072;&#1103;\Desktop\&#1087;&#1088;&#1077;&#1079;&#1077;&#1085;&#1090;&#1072;&#1094;&#1080;&#1080;%20&#1082;%20&#1056;&#1054;&#1052;%202015\&#1052;&#1086;&#1088;&#1077;%20-%20&#1064;&#1091;&#1084;%20&#1084;&#1086;&#1088;&#1103;%20%20(audiopoisk.com)_mp3cut.foxcom.su_.mp3" TargetMode="Externa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37.png"/><Relationship Id="rId9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для презентации\sunrise-good-morning-vector-art-background-images-computer-wallpape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4534"/>
            <a:ext cx="9756775" cy="69715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для презентации\Summer-Beach-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756775" cy="6877050"/>
          </a:xfrm>
          <a:prstGeom prst="rect">
            <a:avLst/>
          </a:prstGeom>
          <a:noFill/>
        </p:spPr>
      </p:pic>
      <p:pic>
        <p:nvPicPr>
          <p:cNvPr id="2051" name="Picture 3" descr="C:\Users\Елена\Desktop\для презентации\29d68672fd149d223973abec907ed3b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977" b="89791" l="5204" r="89819">
                        <a14:foregroundMark x1="17421" y1="68677" x2="17421" y2="68677"/>
                        <a14:foregroundMark x1="16290" y1="67749" x2="16516" y2="6774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54451" y="414189"/>
            <a:ext cx="4210836" cy="4104456"/>
          </a:xfrm>
          <a:prstGeom prst="rect">
            <a:avLst/>
          </a:prstGeom>
          <a:noFill/>
        </p:spPr>
      </p:pic>
      <p:pic>
        <p:nvPicPr>
          <p:cNvPr id="4" name="Море - Шум моря  (audiopoisk.co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10164799" y="67246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29 0.0067 C -0.21322 -0.00531 -0.21827 -0.00785 -0.22478 -0.0157 C -0.23129 -0.02356 -0.2365 -0.0291 -0.24496 -0.03211 C -0.25798 -0.03072 -0.271 -0.03026 -0.28386 -0.02795 C -0.28874 -0.02702 -0.30323 -0.01755 -0.30697 -0.01363 C -0.31397 -0.00693 -0.31739 0.00185 -0.32569 0.00485 C -0.33822 0.02195 -0.35059 0.02634 -0.36752 0.02934 C -0.38461 0.02865 -0.41049 0.03281 -0.42937 0.0231 C -0.43458 0.02056 -0.43799 0.01294 -0.44239 0.00878 C -0.4445 0.00047 -0.44939 -0.003 -0.45394 -0.00947 C -0.4572 -0.0231 -0.46827 -0.03211 -0.47706 -0.03834 C -0.48015 -0.04504 -0.4795 -0.04573 -0.48568 -0.04851 C -0.49154 -0.05105 -0.50293 -0.05451 -0.50293 -0.05428 C -0.54753 -0.04966 -0.53174 -0.05752 -0.55632 -0.03418 C -0.56137 -0.02333 -0.57211 -0.01062 -0.57943 -0.00346 C -0.5809 -0.00208 -0.58204 -3.35874E-6 -0.58366 0.0007 C -0.58659 0.00208 -0.59245 0.00485 -0.59245 0.00509 C -0.60889 0.00278 -0.63184 0.00878 -0.64584 -0.00138 C -0.65463 -0.00785 -0.64568 -0.00277 -0.6543 -0.01363 C -0.65707 -0.01663 -0.66032 -0.01732 -0.66293 -0.01986 C -0.66683 -0.0358 -0.66097 -0.01709 -0.66862 -0.02795 C -0.67107 -0.03141 -0.67253 -0.03603 -0.67448 -0.04019 C -0.67644 -0.04366 -0.68018 -0.04296 -0.68295 -0.04435 C -0.68864 -0.04712 -0.69434 -0.04897 -0.7002 -0.05059 C -0.71843 -0.04989 -0.73731 -0.05035 -0.75505 -0.04851 C -0.76449 -0.04758 -0.78386 -0.03996 -0.79249 -0.03834 C -0.79542 -0.03696 -0.79851 -0.03626 -0.80127 -0.03418 C -0.80469 -0.03187 -0.81023 -0.02587 -0.81023 -0.02564 C -0.81299 -0.01432 -0.80925 -0.02471 -0.81576 -0.0157 C -0.81722 -0.01339 -0.8182 -0.00993 -0.81999 -0.00762 C -0.82683 0.0007 -0.83594 0.00624 -0.84441 0.00878 C -0.85238 0.00509 -0.85466 -0.00161 -0.86036 -0.00947 C -0.86361 -0.0231 -0.85922 -0.00877 -0.86605 -0.01986 C -0.87338 -0.03164 -0.87452 -0.03857 -0.88624 -0.04435 C -0.90642 -0.04273 -0.9266 -0.03834 -0.94678 -0.03834 " pathEditMode="relative" rAng="0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" y="-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для презентации\sunrise-good-morning-vector-art-background-images-computer-wallpape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4534"/>
            <a:ext cx="9756775" cy="69715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для презентации\Summer-Beach-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756775" cy="6877050"/>
          </a:xfrm>
          <a:prstGeom prst="rect">
            <a:avLst/>
          </a:prstGeom>
          <a:noFill/>
        </p:spPr>
      </p:pic>
      <p:pic>
        <p:nvPicPr>
          <p:cNvPr id="2051" name="Picture 3" descr="C:\Users\Елена\Desktop\для презентации\29d68672fd149d223973abec907ed3b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9977" b="89791" l="5204" r="89819">
                        <a14:foregroundMark x1="17421" y1="68677" x2="17421" y2="68677"/>
                        <a14:foregroundMark x1="16290" y1="67749" x2="16516" y2="6774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54451" y="414189"/>
            <a:ext cx="4210836" cy="4104456"/>
          </a:xfrm>
          <a:prstGeom prst="rect">
            <a:avLst/>
          </a:prstGeom>
          <a:noFill/>
        </p:spPr>
      </p:pic>
      <p:pic>
        <p:nvPicPr>
          <p:cNvPr id="5" name="гудок парох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9164667" y="7081863"/>
            <a:ext cx="304800" cy="304800"/>
          </a:xfrm>
          <a:prstGeom prst="rect">
            <a:avLst/>
          </a:prstGeom>
        </p:spPr>
      </p:pic>
      <p:pic>
        <p:nvPicPr>
          <p:cNvPr id="6" name="Море - Шум моря  (audiopoisk.com)_mp3cut.foxcom.su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9451975" y="7081863"/>
            <a:ext cx="304800" cy="304800"/>
          </a:xfrm>
          <a:prstGeom prst="rect">
            <a:avLst/>
          </a:prstGeom>
        </p:spPr>
      </p:pic>
      <p:pic>
        <p:nvPicPr>
          <p:cNvPr id="7" name="Море - Шум моря  (audiopoisk.com)_mp3cut.foxcom.su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9604375" y="67246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868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9583E-7 5.82121E-7 C -0.00293 -0.01201 -0.00797 -0.01455 -0.01448 -0.02241 C -0.021 -0.03026 -0.0262 -0.03581 -0.03467 -0.03881 C -0.04769 -0.03742 -0.06071 -0.03696 -0.07357 -0.03465 C -0.07845 -0.03373 -0.09294 -0.02426 -0.09668 -0.02033 C -0.10368 -0.01363 -0.1071 -0.00485 -0.1154 -0.00185 C -0.12793 0.01525 -0.1403 0.01963 -0.15723 0.02264 C -0.17432 0.02194 -0.20019 0.0261 -0.21907 0.0164 C -0.22428 0.01386 -0.2277 0.00624 -0.2321 0.00208 C -0.23421 -0.00624 -0.23909 -0.0097 -0.24365 -0.01617 C -0.24691 -0.0298 -0.25797 -0.03881 -0.26676 -0.04505 C -0.26986 -0.05174 -0.2692 -0.05244 -0.27539 -0.05521 C -0.28125 -0.05775 -0.29264 -0.06122 -0.29264 -0.06098 C -0.33724 -0.05636 -0.32145 -0.06422 -0.34603 -0.04089 C -0.35107 -0.03003 -0.36182 -0.01733 -0.36914 -0.01016 C -0.3706 -0.00878 -0.37174 -0.0067 -0.37337 -0.00601 C -0.3763 -0.00462 -0.38216 -0.00185 -0.38216 -0.00162 C -0.3986 -0.00393 -0.42155 0.00208 -0.43555 -0.00809 C -0.44433 -0.01455 -0.43538 -0.00947 -0.44401 -0.02033 C -0.44678 -0.02333 -0.45003 -0.02402 -0.45264 -0.02657 C -0.45654 -0.0425 -0.45068 -0.02379 -0.45833 -0.03465 C -0.46077 -0.03812 -0.46224 -0.04274 -0.46419 -0.04689 C -0.46614 -0.05036 -0.46989 -0.04967 -0.47266 -0.05105 C -0.47835 -0.05382 -0.48405 -0.05567 -0.48991 -0.05729 C -0.50814 -0.0566 -0.52702 -0.05706 -0.54476 -0.05521 C -0.5542 -0.05429 -0.57357 -0.04666 -0.58219 -0.04505 C -0.58512 -0.04366 -0.58822 -0.04297 -0.59098 -0.04089 C -0.5944 -0.03858 -0.59993 -0.03257 -0.59993 -0.03234 C -0.6027 -0.02102 -0.59896 -0.03142 -0.60547 -0.02241 C -0.60693 -0.0201 -0.60791 -0.01663 -0.6097 -0.01432 C -0.61654 -0.00601 -0.62565 -0.00046 -0.63411 0.00208 C -0.64209 -0.00162 -0.64437 -0.00832 -0.65006 -0.01617 C -0.65332 -0.0298 -0.64892 -0.01548 -0.65576 -0.02657 C -0.66308 -0.03835 -0.66422 -0.04528 -0.67594 -0.05105 C -0.69613 -0.04943 -0.71631 -0.04505 -0.73649 -0.04505 " pathEditMode="relative" rAng="0" ptsTypes="AAAAAAAAAAAAAAAAAAAAAAAAAAAAAAAAAAA">
                                      <p:cBhvr>
                                        <p:cTn id="1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для презентации\bwNBstweJy.jp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0" y="-31755"/>
            <a:ext cx="9756775" cy="6877050"/>
          </a:xfrm>
          <a:prstGeom prst="rect">
            <a:avLst/>
          </a:prstGeom>
          <a:noFill/>
        </p:spPr>
      </p:pic>
      <p:pic>
        <p:nvPicPr>
          <p:cNvPr id="4" name="Picture 3" descr="C:\Users\Елена\Desktop\для презентации\29d68672fd149d223973abec907ed3b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9977" b="89791" l="5204" r="89819">
                        <a14:foregroundMark x1="17421" y1="68677" x2="17421" y2="68677"/>
                        <a14:foregroundMark x1="16290" y1="67749" x2="16516" y2="6774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22603" y="2214389"/>
            <a:ext cx="4210836" cy="410445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59239" b="72283" l="7065" r="2010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29915" y="4302621"/>
            <a:ext cx="2016224" cy="2016224"/>
          </a:xfrm>
          <a:prstGeom prst="rect">
            <a:avLst/>
          </a:prstGeom>
        </p:spPr>
      </p:pic>
      <p:pic>
        <p:nvPicPr>
          <p:cNvPr id="5" name="Море - Шум моря  (audiopoisk.co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9604375" y="68770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38 -0.0067 C 0.10445 -0.0187 0.09941 -0.02124 0.0929 -0.02909 C 0.08639 -0.03694 0.08119 -0.04248 0.07273 -0.04548 C 0.05971 -0.04409 0.04669 -0.04363 0.03384 -0.04132 C 0.02896 -0.0404 0.01448 -0.03093 0.01074 -0.02701 C 0.00374 -0.02032 0.00032 -0.01154 -0.00798 -0.00854 C -0.0205 0.00854 -0.03287 0.01292 -0.04979 0.01593 C -0.06688 0.01523 -0.09275 0.01939 -0.11162 0.00969 C -0.11683 0.00715 -0.12024 -0.00046 -0.12464 -0.00462 C -0.12675 -0.01293 -0.13163 -0.01639 -0.13619 -0.02286 C -0.13944 -0.03647 -0.15051 -0.04548 -0.15929 -0.05171 C -0.16239 -0.0584 -0.16173 -0.0591 -0.16792 -0.06187 C -0.17377 -0.06441 -0.18516 -0.06787 -0.18516 -0.06764 C -0.22975 -0.06302 -0.21396 -0.07087 -0.23853 -0.04756 C -0.24358 -0.03671 -0.25432 -0.02401 -0.26164 -0.01685 C -0.2631 -0.01547 -0.26424 -0.01339 -0.26587 -0.0127 C -0.2688 -0.01131 -0.27465 -0.00854 -0.27465 -0.00831 C -0.29109 -0.01062 -0.31403 -0.00462 -0.32818 -0.01478 C -0.33697 -0.02124 -0.32786 -0.01616 -0.33665 -0.02701 C -0.33925 -0.03001 -0.34267 -0.0307 -0.34527 -0.03324 C -0.34917 -0.04917 -0.34332 -0.03047 -0.35096 -0.04132 C -0.3534 -0.04479 -0.35487 -0.0494 -0.35682 -0.05356 C -0.35877 -0.05702 -0.36252 -0.05633 -0.36528 -0.05771 C -0.37098 -0.06048 -0.37667 -0.06233 -0.38253 -0.06394 C -0.40075 -0.06325 -0.41963 -0.06371 -0.43736 -0.06187 C -0.4468 -0.06094 -0.46616 -0.05333 -0.47478 -0.05171 C -0.47771 -0.05033 -0.4808 -0.04963 -0.48357 -0.04756 C -0.48699 -0.04525 -0.49252 -0.03925 -0.49252 -0.03901 C -0.49528 -0.0277 -0.49154 -0.03809 -0.49805 -0.02909 C -0.49952 -0.02678 -0.50049 -0.02332 -0.50228 -0.02101 C -0.50911 -0.0127 -0.51823 -0.00716 -0.52669 -0.00462 C -0.53466 -0.00831 -0.53694 -0.01501 -0.54263 -0.02286 C -0.54589 -0.03647 -0.54149 -0.02216 -0.54833 -0.03324 C -0.55565 -0.04502 -0.55679 -0.05194 -0.5685 -0.05771 C -0.58868 -0.0561 -0.60885 -0.05171 -0.62903 -0.05171 " pathEditMode="relative" rAng="0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1" y="-19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3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5400000">
            <a:off x="917803" y="936248"/>
            <a:ext cx="6877052" cy="5004556"/>
          </a:xfrm>
          <a:prstGeom prst="roundRect">
            <a:avLst/>
          </a:prstGeom>
          <a:solidFill>
            <a:srgbClr val="99CCFF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Елена\Desktop\для презентации\sunrise-good-morning-vector-art-background-images-computer-wallpap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714" b="85714" l="2198" r="100000">
                        <a14:foregroundMark x1="19780" y1="22857" x2="35165" y2="3428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40549" y="798232"/>
            <a:ext cx="862447" cy="336037"/>
          </a:xfrm>
          <a:prstGeom prst="rect">
            <a:avLst/>
          </a:prstGeom>
          <a:noFill/>
        </p:spPr>
      </p:pic>
      <p:pic>
        <p:nvPicPr>
          <p:cNvPr id="4100" name="Picture 4" descr="C:\Users\Елена\Desktop\для презентации\14029416-Illustration-of-palm-trees-on-desert-island-Stock-Vector-pirat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7345" l="0" r="9473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98467" y="1350293"/>
            <a:ext cx="1086650" cy="1080120"/>
          </a:xfrm>
          <a:prstGeom prst="rect">
            <a:avLst/>
          </a:prstGeom>
          <a:noFill/>
        </p:spPr>
      </p:pic>
      <p:pic>
        <p:nvPicPr>
          <p:cNvPr id="4102" name="Picture 6" descr="C:\Users\Елена\Desktop\для презентации\cartoon-illustration-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38427" y="4158605"/>
            <a:ext cx="1296144" cy="1296144"/>
          </a:xfrm>
          <a:prstGeom prst="rect">
            <a:avLst/>
          </a:prstGeom>
          <a:noFill/>
        </p:spPr>
      </p:pic>
      <p:pic>
        <p:nvPicPr>
          <p:cNvPr id="4104" name="Picture 8" descr="C:\Users\Елена\Desktop\для презентации\selo-177-background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29310" y1="86842" x2="75287" y2="8552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91112" y="2240192"/>
            <a:ext cx="1825245" cy="792088"/>
          </a:xfrm>
          <a:prstGeom prst="rect">
            <a:avLst/>
          </a:prstGeom>
          <a:noFill/>
        </p:spPr>
      </p:pic>
      <p:pic>
        <p:nvPicPr>
          <p:cNvPr id="1026" name="Picture 2" descr="C:\Users\Елена\Desktop\для презентации\detskaya-l-1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1258" b="95597" l="2143" r="9714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98" y="5022701"/>
            <a:ext cx="1408629" cy="1592364"/>
          </a:xfrm>
          <a:prstGeom prst="rect">
            <a:avLst/>
          </a:prstGeom>
          <a:noFill/>
        </p:spPr>
      </p:pic>
      <p:sp>
        <p:nvSpPr>
          <p:cNvPr id="31" name="Полилиния 30"/>
          <p:cNvSpPr/>
          <p:nvPr/>
        </p:nvSpPr>
        <p:spPr>
          <a:xfrm>
            <a:off x="3718554" y="886691"/>
            <a:ext cx="1546173" cy="5055724"/>
          </a:xfrm>
          <a:custGeom>
            <a:avLst/>
            <a:gdLst>
              <a:gd name="connsiteX0" fmla="*/ 119155 w 1546173"/>
              <a:gd name="connsiteY0" fmla="*/ 0 h 5055724"/>
              <a:gd name="connsiteX1" fmla="*/ 188428 w 1546173"/>
              <a:gd name="connsiteY1" fmla="*/ 13854 h 5055724"/>
              <a:gd name="connsiteX2" fmla="*/ 285410 w 1546173"/>
              <a:gd name="connsiteY2" fmla="*/ 55418 h 5055724"/>
              <a:gd name="connsiteX3" fmla="*/ 382391 w 1546173"/>
              <a:gd name="connsiteY3" fmla="*/ 69273 h 5055724"/>
              <a:gd name="connsiteX4" fmla="*/ 548646 w 1546173"/>
              <a:gd name="connsiteY4" fmla="*/ 96982 h 5055724"/>
              <a:gd name="connsiteX5" fmla="*/ 590210 w 1546173"/>
              <a:gd name="connsiteY5" fmla="*/ 124691 h 5055724"/>
              <a:gd name="connsiteX6" fmla="*/ 673337 w 1546173"/>
              <a:gd name="connsiteY6" fmla="*/ 152400 h 5055724"/>
              <a:gd name="connsiteX7" fmla="*/ 756464 w 1546173"/>
              <a:gd name="connsiteY7" fmla="*/ 207818 h 5055724"/>
              <a:gd name="connsiteX8" fmla="*/ 853446 w 1546173"/>
              <a:gd name="connsiteY8" fmla="*/ 249382 h 5055724"/>
              <a:gd name="connsiteX9" fmla="*/ 936573 w 1546173"/>
              <a:gd name="connsiteY9" fmla="*/ 304800 h 5055724"/>
              <a:gd name="connsiteX10" fmla="*/ 1061264 w 1546173"/>
              <a:gd name="connsiteY10" fmla="*/ 346364 h 5055724"/>
              <a:gd name="connsiteX11" fmla="*/ 1102828 w 1546173"/>
              <a:gd name="connsiteY11" fmla="*/ 360218 h 5055724"/>
              <a:gd name="connsiteX12" fmla="*/ 1144391 w 1546173"/>
              <a:gd name="connsiteY12" fmla="*/ 374073 h 5055724"/>
              <a:gd name="connsiteX13" fmla="*/ 1269082 w 1546173"/>
              <a:gd name="connsiteY13" fmla="*/ 498764 h 5055724"/>
              <a:gd name="connsiteX14" fmla="*/ 1269082 w 1546173"/>
              <a:gd name="connsiteY14" fmla="*/ 498764 h 5055724"/>
              <a:gd name="connsiteX15" fmla="*/ 1324501 w 1546173"/>
              <a:gd name="connsiteY15" fmla="*/ 568036 h 5055724"/>
              <a:gd name="connsiteX16" fmla="*/ 1366064 w 1546173"/>
              <a:gd name="connsiteY16" fmla="*/ 595745 h 5055724"/>
              <a:gd name="connsiteX17" fmla="*/ 1435337 w 1546173"/>
              <a:gd name="connsiteY17" fmla="*/ 678873 h 5055724"/>
              <a:gd name="connsiteX18" fmla="*/ 1476901 w 1546173"/>
              <a:gd name="connsiteY18" fmla="*/ 706582 h 5055724"/>
              <a:gd name="connsiteX19" fmla="*/ 1546173 w 1546173"/>
              <a:gd name="connsiteY19" fmla="*/ 831273 h 5055724"/>
              <a:gd name="connsiteX20" fmla="*/ 1532319 w 1546173"/>
              <a:gd name="connsiteY20" fmla="*/ 969818 h 5055724"/>
              <a:gd name="connsiteX21" fmla="*/ 1463046 w 1546173"/>
              <a:gd name="connsiteY21" fmla="*/ 1052945 h 5055724"/>
              <a:gd name="connsiteX22" fmla="*/ 1269082 w 1546173"/>
              <a:gd name="connsiteY22" fmla="*/ 1191491 h 5055724"/>
              <a:gd name="connsiteX23" fmla="*/ 1227519 w 1546173"/>
              <a:gd name="connsiteY23" fmla="*/ 1219200 h 5055724"/>
              <a:gd name="connsiteX24" fmla="*/ 1172101 w 1546173"/>
              <a:gd name="connsiteY24" fmla="*/ 1246909 h 5055724"/>
              <a:gd name="connsiteX25" fmla="*/ 1102828 w 1546173"/>
              <a:gd name="connsiteY25" fmla="*/ 1288473 h 5055724"/>
              <a:gd name="connsiteX26" fmla="*/ 1019701 w 1546173"/>
              <a:gd name="connsiteY26" fmla="*/ 1302327 h 5055724"/>
              <a:gd name="connsiteX27" fmla="*/ 978137 w 1546173"/>
              <a:gd name="connsiteY27" fmla="*/ 1316182 h 5055724"/>
              <a:gd name="connsiteX28" fmla="*/ 936573 w 1546173"/>
              <a:gd name="connsiteY28" fmla="*/ 1343891 h 5055724"/>
              <a:gd name="connsiteX29" fmla="*/ 825737 w 1546173"/>
              <a:gd name="connsiteY29" fmla="*/ 1357745 h 5055724"/>
              <a:gd name="connsiteX30" fmla="*/ 714901 w 1546173"/>
              <a:gd name="connsiteY30" fmla="*/ 1385454 h 5055724"/>
              <a:gd name="connsiteX31" fmla="*/ 604064 w 1546173"/>
              <a:gd name="connsiteY31" fmla="*/ 1440873 h 5055724"/>
              <a:gd name="connsiteX32" fmla="*/ 465519 w 1546173"/>
              <a:gd name="connsiteY32" fmla="*/ 1537854 h 5055724"/>
              <a:gd name="connsiteX33" fmla="*/ 368537 w 1546173"/>
              <a:gd name="connsiteY33" fmla="*/ 1607127 h 5055724"/>
              <a:gd name="connsiteX34" fmla="*/ 313119 w 1546173"/>
              <a:gd name="connsiteY34" fmla="*/ 1676400 h 5055724"/>
              <a:gd name="connsiteX35" fmla="*/ 257701 w 1546173"/>
              <a:gd name="connsiteY35" fmla="*/ 1773382 h 5055724"/>
              <a:gd name="connsiteX36" fmla="*/ 229991 w 1546173"/>
              <a:gd name="connsiteY36" fmla="*/ 1856509 h 5055724"/>
              <a:gd name="connsiteX37" fmla="*/ 243846 w 1546173"/>
              <a:gd name="connsiteY37" fmla="*/ 2244436 h 5055724"/>
              <a:gd name="connsiteX38" fmla="*/ 257701 w 1546173"/>
              <a:gd name="connsiteY38" fmla="*/ 2286000 h 5055724"/>
              <a:gd name="connsiteX39" fmla="*/ 271555 w 1546173"/>
              <a:gd name="connsiteY39" fmla="*/ 2424545 h 5055724"/>
              <a:gd name="connsiteX40" fmla="*/ 313119 w 1546173"/>
              <a:gd name="connsiteY40" fmla="*/ 2466109 h 5055724"/>
              <a:gd name="connsiteX41" fmla="*/ 382391 w 1546173"/>
              <a:gd name="connsiteY41" fmla="*/ 2535382 h 5055724"/>
              <a:gd name="connsiteX42" fmla="*/ 437810 w 1546173"/>
              <a:gd name="connsiteY42" fmla="*/ 2604654 h 5055724"/>
              <a:gd name="connsiteX43" fmla="*/ 479373 w 1546173"/>
              <a:gd name="connsiteY43" fmla="*/ 2618509 h 5055724"/>
              <a:gd name="connsiteX44" fmla="*/ 520937 w 1546173"/>
              <a:gd name="connsiteY44" fmla="*/ 2646218 h 5055724"/>
              <a:gd name="connsiteX45" fmla="*/ 659482 w 1546173"/>
              <a:gd name="connsiteY45" fmla="*/ 2784764 h 5055724"/>
              <a:gd name="connsiteX46" fmla="*/ 770319 w 1546173"/>
              <a:gd name="connsiteY46" fmla="*/ 2895600 h 5055724"/>
              <a:gd name="connsiteX47" fmla="*/ 867301 w 1546173"/>
              <a:gd name="connsiteY47" fmla="*/ 2992582 h 5055724"/>
              <a:gd name="connsiteX48" fmla="*/ 908864 w 1546173"/>
              <a:gd name="connsiteY48" fmla="*/ 3020291 h 5055724"/>
              <a:gd name="connsiteX49" fmla="*/ 936573 w 1546173"/>
              <a:gd name="connsiteY49" fmla="*/ 3061854 h 5055724"/>
              <a:gd name="connsiteX50" fmla="*/ 1005846 w 1546173"/>
              <a:gd name="connsiteY50" fmla="*/ 3144982 h 5055724"/>
              <a:gd name="connsiteX51" fmla="*/ 1102828 w 1546173"/>
              <a:gd name="connsiteY51" fmla="*/ 3269673 h 5055724"/>
              <a:gd name="connsiteX52" fmla="*/ 1172101 w 1546173"/>
              <a:gd name="connsiteY52" fmla="*/ 3394364 h 5055724"/>
              <a:gd name="connsiteX53" fmla="*/ 1241373 w 1546173"/>
              <a:gd name="connsiteY53" fmla="*/ 3463636 h 5055724"/>
              <a:gd name="connsiteX54" fmla="*/ 1282937 w 1546173"/>
              <a:gd name="connsiteY54" fmla="*/ 3477491 h 5055724"/>
              <a:gd name="connsiteX55" fmla="*/ 1366064 w 1546173"/>
              <a:gd name="connsiteY55" fmla="*/ 3532909 h 5055724"/>
              <a:gd name="connsiteX56" fmla="*/ 1407628 w 1546173"/>
              <a:gd name="connsiteY56" fmla="*/ 3671454 h 5055724"/>
              <a:gd name="connsiteX57" fmla="*/ 1421482 w 1546173"/>
              <a:gd name="connsiteY57" fmla="*/ 3713018 h 5055724"/>
              <a:gd name="connsiteX58" fmla="*/ 1407628 w 1546173"/>
              <a:gd name="connsiteY58" fmla="*/ 4156364 h 5055724"/>
              <a:gd name="connsiteX59" fmla="*/ 1379919 w 1546173"/>
              <a:gd name="connsiteY59" fmla="*/ 4211782 h 5055724"/>
              <a:gd name="connsiteX60" fmla="*/ 1338355 w 1546173"/>
              <a:gd name="connsiteY60" fmla="*/ 4239491 h 5055724"/>
              <a:gd name="connsiteX61" fmla="*/ 1324501 w 1546173"/>
              <a:gd name="connsiteY61" fmla="*/ 4281054 h 5055724"/>
              <a:gd name="connsiteX62" fmla="*/ 1255228 w 1546173"/>
              <a:gd name="connsiteY62" fmla="*/ 4350327 h 5055724"/>
              <a:gd name="connsiteX63" fmla="*/ 1130537 w 1546173"/>
              <a:gd name="connsiteY63" fmla="*/ 4461164 h 5055724"/>
              <a:gd name="connsiteX64" fmla="*/ 1019701 w 1546173"/>
              <a:gd name="connsiteY64" fmla="*/ 4558145 h 5055724"/>
              <a:gd name="connsiteX65" fmla="*/ 964282 w 1546173"/>
              <a:gd name="connsiteY65" fmla="*/ 4613564 h 5055724"/>
              <a:gd name="connsiteX66" fmla="*/ 922719 w 1546173"/>
              <a:gd name="connsiteY66" fmla="*/ 4655127 h 5055724"/>
              <a:gd name="connsiteX67" fmla="*/ 839591 w 1546173"/>
              <a:gd name="connsiteY67" fmla="*/ 4738254 h 5055724"/>
              <a:gd name="connsiteX68" fmla="*/ 798028 w 1546173"/>
              <a:gd name="connsiteY68" fmla="*/ 4752109 h 5055724"/>
              <a:gd name="connsiteX69" fmla="*/ 631773 w 1546173"/>
              <a:gd name="connsiteY69" fmla="*/ 4779818 h 5055724"/>
              <a:gd name="connsiteX70" fmla="*/ 507082 w 1546173"/>
              <a:gd name="connsiteY70" fmla="*/ 4835236 h 5055724"/>
              <a:gd name="connsiteX71" fmla="*/ 465519 w 1546173"/>
              <a:gd name="connsiteY71" fmla="*/ 4849091 h 5055724"/>
              <a:gd name="connsiteX72" fmla="*/ 202282 w 1546173"/>
              <a:gd name="connsiteY72" fmla="*/ 4918364 h 5055724"/>
              <a:gd name="connsiteX73" fmla="*/ 160719 w 1546173"/>
              <a:gd name="connsiteY73" fmla="*/ 4946073 h 5055724"/>
              <a:gd name="connsiteX74" fmla="*/ 119155 w 1546173"/>
              <a:gd name="connsiteY74" fmla="*/ 4987636 h 5055724"/>
              <a:gd name="connsiteX75" fmla="*/ 36028 w 1546173"/>
              <a:gd name="connsiteY75" fmla="*/ 5029200 h 505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46173" h="5055724">
                <a:moveTo>
                  <a:pt x="119155" y="0"/>
                </a:moveTo>
                <a:cubicBezTo>
                  <a:pt x="142246" y="4618"/>
                  <a:pt x="166088" y="6407"/>
                  <a:pt x="188428" y="13854"/>
                </a:cubicBezTo>
                <a:cubicBezTo>
                  <a:pt x="256037" y="36390"/>
                  <a:pt x="224869" y="43310"/>
                  <a:pt x="285410" y="55418"/>
                </a:cubicBezTo>
                <a:cubicBezTo>
                  <a:pt x="317431" y="61822"/>
                  <a:pt x="350135" y="64180"/>
                  <a:pt x="382391" y="69273"/>
                </a:cubicBezTo>
                <a:lnTo>
                  <a:pt x="548646" y="96982"/>
                </a:lnTo>
                <a:cubicBezTo>
                  <a:pt x="562501" y="106218"/>
                  <a:pt x="574994" y="117928"/>
                  <a:pt x="590210" y="124691"/>
                </a:cubicBezTo>
                <a:cubicBezTo>
                  <a:pt x="616900" y="136553"/>
                  <a:pt x="649035" y="136198"/>
                  <a:pt x="673337" y="152400"/>
                </a:cubicBezTo>
                <a:cubicBezTo>
                  <a:pt x="701046" y="170873"/>
                  <a:pt x="724871" y="197287"/>
                  <a:pt x="756464" y="207818"/>
                </a:cubicBezTo>
                <a:cubicBezTo>
                  <a:pt x="799462" y="222151"/>
                  <a:pt x="810647" y="223702"/>
                  <a:pt x="853446" y="249382"/>
                </a:cubicBezTo>
                <a:cubicBezTo>
                  <a:pt x="882002" y="266516"/>
                  <a:pt x="904980" y="294269"/>
                  <a:pt x="936573" y="304800"/>
                </a:cubicBezTo>
                <a:lnTo>
                  <a:pt x="1061264" y="346364"/>
                </a:lnTo>
                <a:lnTo>
                  <a:pt x="1102828" y="360218"/>
                </a:lnTo>
                <a:lnTo>
                  <a:pt x="1144391" y="374073"/>
                </a:lnTo>
                <a:cubicBezTo>
                  <a:pt x="1172851" y="459448"/>
                  <a:pt x="1146563" y="406874"/>
                  <a:pt x="1269082" y="498764"/>
                </a:cubicBezTo>
                <a:lnTo>
                  <a:pt x="1269082" y="498764"/>
                </a:lnTo>
                <a:cubicBezTo>
                  <a:pt x="1289658" y="529628"/>
                  <a:pt x="1296297" y="545473"/>
                  <a:pt x="1324501" y="568036"/>
                </a:cubicBezTo>
                <a:cubicBezTo>
                  <a:pt x="1337503" y="578438"/>
                  <a:pt x="1353272" y="585085"/>
                  <a:pt x="1366064" y="595745"/>
                </a:cubicBezTo>
                <a:cubicBezTo>
                  <a:pt x="1502256" y="709239"/>
                  <a:pt x="1326348" y="569884"/>
                  <a:pt x="1435337" y="678873"/>
                </a:cubicBezTo>
                <a:cubicBezTo>
                  <a:pt x="1447111" y="690647"/>
                  <a:pt x="1463046" y="697346"/>
                  <a:pt x="1476901" y="706582"/>
                </a:cubicBezTo>
                <a:cubicBezTo>
                  <a:pt x="1540420" y="801860"/>
                  <a:pt x="1521788" y="758116"/>
                  <a:pt x="1546173" y="831273"/>
                </a:cubicBezTo>
                <a:cubicBezTo>
                  <a:pt x="1541555" y="877455"/>
                  <a:pt x="1542755" y="924595"/>
                  <a:pt x="1532319" y="969818"/>
                </a:cubicBezTo>
                <a:cubicBezTo>
                  <a:pt x="1527181" y="992085"/>
                  <a:pt x="1477037" y="1041498"/>
                  <a:pt x="1463046" y="1052945"/>
                </a:cubicBezTo>
                <a:cubicBezTo>
                  <a:pt x="1387418" y="1114822"/>
                  <a:pt x="1346035" y="1140189"/>
                  <a:pt x="1269082" y="1191491"/>
                </a:cubicBezTo>
                <a:cubicBezTo>
                  <a:pt x="1255228" y="1200727"/>
                  <a:pt x="1242412" y="1211753"/>
                  <a:pt x="1227519" y="1219200"/>
                </a:cubicBezTo>
                <a:cubicBezTo>
                  <a:pt x="1209046" y="1228436"/>
                  <a:pt x="1190155" y="1236879"/>
                  <a:pt x="1172101" y="1246909"/>
                </a:cubicBezTo>
                <a:cubicBezTo>
                  <a:pt x="1148561" y="1259987"/>
                  <a:pt x="1128135" y="1279270"/>
                  <a:pt x="1102828" y="1288473"/>
                </a:cubicBezTo>
                <a:cubicBezTo>
                  <a:pt x="1076428" y="1298073"/>
                  <a:pt x="1047410" y="1297709"/>
                  <a:pt x="1019701" y="1302327"/>
                </a:cubicBezTo>
                <a:cubicBezTo>
                  <a:pt x="1005846" y="1306945"/>
                  <a:pt x="991199" y="1309651"/>
                  <a:pt x="978137" y="1316182"/>
                </a:cubicBezTo>
                <a:cubicBezTo>
                  <a:pt x="963244" y="1323629"/>
                  <a:pt x="952637" y="1339510"/>
                  <a:pt x="936573" y="1343891"/>
                </a:cubicBezTo>
                <a:cubicBezTo>
                  <a:pt x="900652" y="1353687"/>
                  <a:pt x="862537" y="1352083"/>
                  <a:pt x="825737" y="1357745"/>
                </a:cubicBezTo>
                <a:cubicBezTo>
                  <a:pt x="763643" y="1367298"/>
                  <a:pt x="765471" y="1368598"/>
                  <a:pt x="714901" y="1385454"/>
                </a:cubicBezTo>
                <a:cubicBezTo>
                  <a:pt x="623819" y="1476536"/>
                  <a:pt x="795103" y="1313514"/>
                  <a:pt x="604064" y="1440873"/>
                </a:cubicBezTo>
                <a:cubicBezTo>
                  <a:pt x="412992" y="1568255"/>
                  <a:pt x="609104" y="1435293"/>
                  <a:pt x="465519" y="1537854"/>
                </a:cubicBezTo>
                <a:cubicBezTo>
                  <a:pt x="323708" y="1639148"/>
                  <a:pt x="549648" y="1471295"/>
                  <a:pt x="368537" y="1607127"/>
                </a:cubicBezTo>
                <a:cubicBezTo>
                  <a:pt x="341564" y="1688044"/>
                  <a:pt x="375786" y="1613732"/>
                  <a:pt x="313119" y="1676400"/>
                </a:cubicBezTo>
                <a:cubicBezTo>
                  <a:pt x="296457" y="1693062"/>
                  <a:pt x="264945" y="1755272"/>
                  <a:pt x="257701" y="1773382"/>
                </a:cubicBezTo>
                <a:cubicBezTo>
                  <a:pt x="246853" y="1800501"/>
                  <a:pt x="229991" y="1856509"/>
                  <a:pt x="229991" y="1856509"/>
                </a:cubicBezTo>
                <a:cubicBezTo>
                  <a:pt x="234609" y="1985818"/>
                  <a:pt x="235515" y="2115313"/>
                  <a:pt x="243846" y="2244436"/>
                </a:cubicBezTo>
                <a:cubicBezTo>
                  <a:pt x="244786" y="2259010"/>
                  <a:pt x="255480" y="2271566"/>
                  <a:pt x="257701" y="2286000"/>
                </a:cubicBezTo>
                <a:cubicBezTo>
                  <a:pt x="264758" y="2331872"/>
                  <a:pt x="257906" y="2380185"/>
                  <a:pt x="271555" y="2424545"/>
                </a:cubicBezTo>
                <a:cubicBezTo>
                  <a:pt x="277317" y="2443272"/>
                  <a:pt x="299264" y="2452254"/>
                  <a:pt x="313119" y="2466109"/>
                </a:cubicBezTo>
                <a:cubicBezTo>
                  <a:pt x="336962" y="2537642"/>
                  <a:pt x="309020" y="2486468"/>
                  <a:pt x="382391" y="2535382"/>
                </a:cubicBezTo>
                <a:cubicBezTo>
                  <a:pt x="467126" y="2591872"/>
                  <a:pt x="345173" y="2530544"/>
                  <a:pt x="437810" y="2604654"/>
                </a:cubicBezTo>
                <a:cubicBezTo>
                  <a:pt x="449214" y="2613777"/>
                  <a:pt x="466311" y="2611978"/>
                  <a:pt x="479373" y="2618509"/>
                </a:cubicBezTo>
                <a:cubicBezTo>
                  <a:pt x="494266" y="2625956"/>
                  <a:pt x="508702" y="2634924"/>
                  <a:pt x="520937" y="2646218"/>
                </a:cubicBezTo>
                <a:cubicBezTo>
                  <a:pt x="568928" y="2690517"/>
                  <a:pt x="613300" y="2738582"/>
                  <a:pt x="659482" y="2784764"/>
                </a:cubicBezTo>
                <a:lnTo>
                  <a:pt x="770319" y="2895600"/>
                </a:lnTo>
                <a:lnTo>
                  <a:pt x="867301" y="2992582"/>
                </a:lnTo>
                <a:lnTo>
                  <a:pt x="908864" y="3020291"/>
                </a:lnTo>
                <a:cubicBezTo>
                  <a:pt x="918100" y="3034145"/>
                  <a:pt x="926171" y="3048852"/>
                  <a:pt x="936573" y="3061854"/>
                </a:cubicBezTo>
                <a:cubicBezTo>
                  <a:pt x="1006015" y="3148657"/>
                  <a:pt x="911535" y="3003517"/>
                  <a:pt x="1005846" y="3144982"/>
                </a:cubicBezTo>
                <a:cubicBezTo>
                  <a:pt x="1079187" y="3254992"/>
                  <a:pt x="1010581" y="3177424"/>
                  <a:pt x="1102828" y="3269673"/>
                </a:cubicBezTo>
                <a:cubicBezTo>
                  <a:pt x="1127213" y="3342829"/>
                  <a:pt x="1108581" y="3299085"/>
                  <a:pt x="1172101" y="3394364"/>
                </a:cubicBezTo>
                <a:cubicBezTo>
                  <a:pt x="1199810" y="3435927"/>
                  <a:pt x="1195192" y="3440545"/>
                  <a:pt x="1241373" y="3463636"/>
                </a:cubicBezTo>
                <a:cubicBezTo>
                  <a:pt x="1254435" y="3470167"/>
                  <a:pt x="1270171" y="3470399"/>
                  <a:pt x="1282937" y="3477491"/>
                </a:cubicBezTo>
                <a:cubicBezTo>
                  <a:pt x="1312048" y="3493664"/>
                  <a:pt x="1366064" y="3532909"/>
                  <a:pt x="1366064" y="3532909"/>
                </a:cubicBezTo>
                <a:cubicBezTo>
                  <a:pt x="1387004" y="3616667"/>
                  <a:pt x="1373896" y="3570256"/>
                  <a:pt x="1407628" y="3671454"/>
                </a:cubicBezTo>
                <a:lnTo>
                  <a:pt x="1421482" y="3713018"/>
                </a:lnTo>
                <a:cubicBezTo>
                  <a:pt x="1416864" y="3860800"/>
                  <a:pt x="1419906" y="4009021"/>
                  <a:pt x="1407628" y="4156364"/>
                </a:cubicBezTo>
                <a:cubicBezTo>
                  <a:pt x="1405913" y="4176946"/>
                  <a:pt x="1393141" y="4195916"/>
                  <a:pt x="1379919" y="4211782"/>
                </a:cubicBezTo>
                <a:cubicBezTo>
                  <a:pt x="1369259" y="4224574"/>
                  <a:pt x="1352210" y="4230255"/>
                  <a:pt x="1338355" y="4239491"/>
                </a:cubicBezTo>
                <a:cubicBezTo>
                  <a:pt x="1333737" y="4253345"/>
                  <a:pt x="1333263" y="4269371"/>
                  <a:pt x="1324501" y="4281054"/>
                </a:cubicBezTo>
                <a:cubicBezTo>
                  <a:pt x="1304908" y="4307178"/>
                  <a:pt x="1282399" y="4332213"/>
                  <a:pt x="1255228" y="4350327"/>
                </a:cubicBezTo>
                <a:cubicBezTo>
                  <a:pt x="1205253" y="4383644"/>
                  <a:pt x="1168500" y="4404220"/>
                  <a:pt x="1130537" y="4461164"/>
                </a:cubicBezTo>
                <a:cubicBezTo>
                  <a:pt x="1052027" y="4578927"/>
                  <a:pt x="1181339" y="4396507"/>
                  <a:pt x="1019701" y="4558145"/>
                </a:cubicBezTo>
                <a:lnTo>
                  <a:pt x="964282" y="4613564"/>
                </a:lnTo>
                <a:cubicBezTo>
                  <a:pt x="950428" y="4627418"/>
                  <a:pt x="934475" y="4639453"/>
                  <a:pt x="922719" y="4655127"/>
                </a:cubicBezTo>
                <a:cubicBezTo>
                  <a:pt x="888020" y="4701392"/>
                  <a:pt x="888213" y="4713943"/>
                  <a:pt x="839591" y="4738254"/>
                </a:cubicBezTo>
                <a:cubicBezTo>
                  <a:pt x="826529" y="4744785"/>
                  <a:pt x="812070" y="4748097"/>
                  <a:pt x="798028" y="4752109"/>
                </a:cubicBezTo>
                <a:cubicBezTo>
                  <a:pt x="726830" y="4772452"/>
                  <a:pt x="721729" y="4768574"/>
                  <a:pt x="631773" y="4779818"/>
                </a:cubicBezTo>
                <a:cubicBezTo>
                  <a:pt x="417327" y="4851300"/>
                  <a:pt x="638807" y="4769373"/>
                  <a:pt x="507082" y="4835236"/>
                </a:cubicBezTo>
                <a:cubicBezTo>
                  <a:pt x="494020" y="4841767"/>
                  <a:pt x="479608" y="4845248"/>
                  <a:pt x="465519" y="4849091"/>
                </a:cubicBezTo>
                <a:lnTo>
                  <a:pt x="202282" y="4918364"/>
                </a:lnTo>
                <a:cubicBezTo>
                  <a:pt x="188428" y="4927600"/>
                  <a:pt x="173511" y="4935413"/>
                  <a:pt x="160719" y="4946073"/>
                </a:cubicBezTo>
                <a:cubicBezTo>
                  <a:pt x="145667" y="4958616"/>
                  <a:pt x="136167" y="4977915"/>
                  <a:pt x="119155" y="4987636"/>
                </a:cubicBezTo>
                <a:cubicBezTo>
                  <a:pt x="0" y="5055724"/>
                  <a:pt x="112232" y="4952996"/>
                  <a:pt x="36028" y="5029200"/>
                </a:cubicBezTo>
              </a:path>
            </a:pathLst>
          </a:cu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C:\Users\Елена\Desktop\для презентации\0_dc8e0_3580b9ea_S.gif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862163" y="1206277"/>
            <a:ext cx="746193" cy="565863"/>
          </a:xfrm>
          <a:prstGeom prst="rect">
            <a:avLst/>
          </a:prstGeom>
          <a:noFill/>
        </p:spPr>
      </p:pic>
      <p:pic>
        <p:nvPicPr>
          <p:cNvPr id="34" name="Picture 7" descr="C:\Users\Елена\Desktop\для презентации\0_dc8e0_3580b9ea_S.gif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582243" y="1494309"/>
            <a:ext cx="746193" cy="565863"/>
          </a:xfrm>
          <a:prstGeom prst="rect">
            <a:avLst/>
          </a:prstGeom>
          <a:noFill/>
        </p:spPr>
      </p:pic>
      <p:pic>
        <p:nvPicPr>
          <p:cNvPr id="35" name="Picture 7" descr="C:\Users\Елена\Desktop\для презентации\0_dc8e0_3580b9ea_S.gif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142083" y="1494309"/>
            <a:ext cx="746193" cy="565863"/>
          </a:xfrm>
          <a:prstGeom prst="rect">
            <a:avLst/>
          </a:prstGeom>
          <a:noFill/>
        </p:spPr>
      </p:pic>
      <p:pic>
        <p:nvPicPr>
          <p:cNvPr id="1033" name="Picture 9" descr="C:\Users\Елена\Desktop\для презентации\tornado_moving.gif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942283" y="2358405"/>
            <a:ext cx="936104" cy="603267"/>
          </a:xfrm>
          <a:prstGeom prst="rect">
            <a:avLst/>
          </a:prstGeom>
          <a:noFill/>
        </p:spPr>
      </p:pic>
      <p:pic>
        <p:nvPicPr>
          <p:cNvPr id="1034" name="Picture 10" descr="C:\Users\Елена\Desktop\для презентации\tornado_moving.gif"/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590355" y="2286397"/>
            <a:ext cx="1080120" cy="696077"/>
          </a:xfrm>
          <a:prstGeom prst="rect">
            <a:avLst/>
          </a:prstGeom>
          <a:noFill/>
        </p:spPr>
      </p:pic>
      <p:pic>
        <p:nvPicPr>
          <p:cNvPr id="41" name="Picture 10" descr="C:\Users\Елена\Desktop\для презентации\tornado_moving.gif"/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302323" y="2934469"/>
            <a:ext cx="1080120" cy="696077"/>
          </a:xfrm>
          <a:prstGeom prst="rect">
            <a:avLst/>
          </a:prstGeom>
          <a:noFill/>
        </p:spPr>
      </p:pic>
      <p:pic>
        <p:nvPicPr>
          <p:cNvPr id="1035" name="Picture 11" descr="C:\Users\Елена\Desktop\для презентации\0_c00c7_1f1f6ae_S.gif"/>
          <p:cNvPicPr>
            <a:picLocks noChangeAspect="1" noChangeArrowheads="1" noCrop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302323" y="5922471"/>
            <a:ext cx="720080" cy="475253"/>
          </a:xfrm>
          <a:prstGeom prst="rect">
            <a:avLst/>
          </a:prstGeom>
          <a:noFill/>
        </p:spPr>
      </p:pic>
      <p:pic>
        <p:nvPicPr>
          <p:cNvPr id="43" name="Picture 11" descr="C:\Users\Елена\Desktop\для презентации\0_c00c7_1f1f6ae_S.gif"/>
          <p:cNvPicPr>
            <a:picLocks noChangeAspect="1" noChangeArrowheads="1" noCrop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950395" y="5526757"/>
            <a:ext cx="720080" cy="475253"/>
          </a:xfrm>
          <a:prstGeom prst="rect">
            <a:avLst/>
          </a:prstGeom>
          <a:noFill/>
        </p:spPr>
      </p:pic>
      <p:pic>
        <p:nvPicPr>
          <p:cNvPr id="44" name="Picture 11" descr="C:\Users\Елена\Desktop\для презентации\0_c00c7_1f1f6ae_S.gif"/>
          <p:cNvPicPr>
            <a:picLocks noChangeAspect="1" noChangeArrowheads="1" noCrop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022403" y="5958805"/>
            <a:ext cx="720080" cy="475253"/>
          </a:xfrm>
          <a:prstGeom prst="rect">
            <a:avLst/>
          </a:prstGeom>
          <a:noFill/>
        </p:spPr>
      </p:pic>
      <p:sp>
        <p:nvSpPr>
          <p:cNvPr id="52" name="Полилиния 51"/>
          <p:cNvSpPr/>
          <p:nvPr/>
        </p:nvSpPr>
        <p:spPr>
          <a:xfrm>
            <a:off x="2358107" y="2070373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4734371" y="5814789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4950395" y="6246837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3366219" y="2070373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2978727" y="1745673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4158307" y="6246837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3131127" y="1898073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3006179" y="4086597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2574131" y="4590653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3582243" y="4158605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3870275" y="4590653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>
            <a:off x="3078187" y="4734669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2502123" y="4230613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5310435" y="2862461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5166419" y="3222501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4158307" y="2934469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5886499" y="3078485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4662363" y="3582541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3" descr="C:\Users\Елена\Desktop\для презентации\sunrise-good-morning-vector-art-background-images-computer-wallpap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714" b="85714" l="2198" r="100000">
                        <a14:foregroundMark x1="19780" y1="22857" x2="35165" y2="3428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77277" y="3711917"/>
            <a:ext cx="963404" cy="375373"/>
          </a:xfrm>
          <a:prstGeom prst="rect">
            <a:avLst/>
          </a:prstGeom>
          <a:noFill/>
        </p:spPr>
      </p:pic>
      <p:pic>
        <p:nvPicPr>
          <p:cNvPr id="47" name="Picture 3" descr="C:\Users\Елена\Desktop\для презентации\sunrise-good-morning-vector-art-background-images-computer-wallpap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714" b="85714" l="2198" r="100000">
                        <a14:foregroundMark x1="19780" y1="22857" x2="35165" y2="3428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51219" y="615633"/>
            <a:ext cx="862447" cy="336037"/>
          </a:xfrm>
          <a:prstGeom prst="rect">
            <a:avLst/>
          </a:prstGeom>
          <a:noFill/>
        </p:spPr>
      </p:pic>
      <p:sp>
        <p:nvSpPr>
          <p:cNvPr id="48" name="Полилиния 47"/>
          <p:cNvSpPr/>
          <p:nvPr/>
        </p:nvSpPr>
        <p:spPr>
          <a:xfrm>
            <a:off x="5188301" y="5194615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6182342" y="2162173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5793901" y="5222513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5374925" y="5424090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>
            <a:off x="5987450" y="2357025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5484717" y="2220232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5886499" y="3077413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2549068" y="3153398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2093093" y="2937374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2961720" y="2930111"/>
            <a:ext cx="554182" cy="116118"/>
          </a:xfrm>
          <a:custGeom>
            <a:avLst/>
            <a:gdLst>
              <a:gd name="connsiteX0" fmla="*/ 0 w 554182"/>
              <a:gd name="connsiteY0" fmla="*/ 69272 h 116118"/>
              <a:gd name="connsiteX1" fmla="*/ 27709 w 554182"/>
              <a:gd name="connsiteY1" fmla="*/ 27709 h 116118"/>
              <a:gd name="connsiteX2" fmla="*/ 110837 w 554182"/>
              <a:gd name="connsiteY2" fmla="*/ 0 h 116118"/>
              <a:gd name="connsiteX3" fmla="*/ 193964 w 554182"/>
              <a:gd name="connsiteY3" fmla="*/ 27709 h 116118"/>
              <a:gd name="connsiteX4" fmla="*/ 207818 w 554182"/>
              <a:gd name="connsiteY4" fmla="*/ 69272 h 116118"/>
              <a:gd name="connsiteX5" fmla="*/ 290946 w 554182"/>
              <a:gd name="connsiteY5" fmla="*/ 96982 h 116118"/>
              <a:gd name="connsiteX6" fmla="*/ 374073 w 554182"/>
              <a:gd name="connsiteY6" fmla="*/ 41563 h 116118"/>
              <a:gd name="connsiteX7" fmla="*/ 415637 w 554182"/>
              <a:gd name="connsiteY7" fmla="*/ 27709 h 116118"/>
              <a:gd name="connsiteX8" fmla="*/ 554182 w 554182"/>
              <a:gd name="connsiteY8" fmla="*/ 27709 h 1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82" h="116118">
                <a:moveTo>
                  <a:pt x="0" y="69272"/>
                </a:moveTo>
                <a:cubicBezTo>
                  <a:pt x="9236" y="55418"/>
                  <a:pt x="13589" y="36534"/>
                  <a:pt x="27709" y="27709"/>
                </a:cubicBezTo>
                <a:cubicBezTo>
                  <a:pt x="52478" y="12229"/>
                  <a:pt x="110837" y="0"/>
                  <a:pt x="110837" y="0"/>
                </a:cubicBezTo>
                <a:cubicBezTo>
                  <a:pt x="138546" y="9236"/>
                  <a:pt x="184728" y="0"/>
                  <a:pt x="193964" y="27709"/>
                </a:cubicBezTo>
                <a:cubicBezTo>
                  <a:pt x="198582" y="41563"/>
                  <a:pt x="195934" y="60784"/>
                  <a:pt x="207818" y="69272"/>
                </a:cubicBezTo>
                <a:cubicBezTo>
                  <a:pt x="231586" y="86249"/>
                  <a:pt x="290946" y="96982"/>
                  <a:pt x="290946" y="96982"/>
                </a:cubicBezTo>
                <a:cubicBezTo>
                  <a:pt x="460407" y="63088"/>
                  <a:pt x="299517" y="116118"/>
                  <a:pt x="374073" y="41563"/>
                </a:cubicBezTo>
                <a:cubicBezTo>
                  <a:pt x="384400" y="31236"/>
                  <a:pt x="401076" y="28829"/>
                  <a:pt x="415637" y="27709"/>
                </a:cubicBezTo>
                <a:cubicBezTo>
                  <a:pt x="461683" y="24167"/>
                  <a:pt x="508000" y="27709"/>
                  <a:pt x="554182" y="277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Picture 3" descr="C:\Users\Елена\Desktop\для презентации\29d68672fd149d223973abec907ed3b4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9977" b="89791" l="5204" r="89819">
                        <a14:foregroundMark x1="17421" y1="68677" x2="17421" y2="68677"/>
                        <a14:foregroundMark x1="16290" y1="67749" x2="16516" y2="6774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02123" y="0"/>
            <a:ext cx="1425051" cy="1389049"/>
          </a:xfrm>
          <a:prstGeom prst="rect">
            <a:avLst/>
          </a:prstGeom>
          <a:noFill/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Picture 2" descr="H:\для презентации\0_a9227_6d059e05_orig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430115" y="4086597"/>
            <a:ext cx="723373" cy="864097"/>
          </a:xfrm>
          <a:prstGeom prst="rect">
            <a:avLst/>
          </a:prstGeom>
          <a:noFill/>
        </p:spPr>
      </p:pic>
      <p:pic>
        <p:nvPicPr>
          <p:cNvPr id="1027" name="Picture 3" descr="H:\для презентации\0_a9227_6d059e05_orig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2934171" y="3654549"/>
            <a:ext cx="675332" cy="806711"/>
          </a:xfrm>
          <a:prstGeom prst="rect">
            <a:avLst/>
          </a:prstGeom>
          <a:noFill/>
        </p:spPr>
      </p:pic>
      <p:pic>
        <p:nvPicPr>
          <p:cNvPr id="1028" name="Picture 4" descr="H:\для презентации\0_a9227_6d059e05_orig.gif"/>
          <p:cNvPicPr>
            <a:picLocks noChangeAspect="1" noChangeArrowheads="1" noCrop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3582243" y="3727172"/>
            <a:ext cx="792088" cy="946180"/>
          </a:xfrm>
          <a:prstGeom prst="rect">
            <a:avLst/>
          </a:prstGeom>
          <a:noFill/>
        </p:spPr>
      </p:pic>
      <p:pic>
        <p:nvPicPr>
          <p:cNvPr id="1029" name="Picture 5" descr="H:\для презентации\0_a9227_6d059e05_orig.gif"/>
          <p:cNvPicPr>
            <a:picLocks noChangeAspect="1" noChangeArrowheads="1" noCrop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3078187" y="4277184"/>
            <a:ext cx="720080" cy="860164"/>
          </a:xfrm>
          <a:prstGeom prst="rect">
            <a:avLst/>
          </a:prstGeom>
          <a:noFill/>
        </p:spPr>
      </p:pic>
      <p:pic>
        <p:nvPicPr>
          <p:cNvPr id="3" name="Picture 6" descr="H:\для презентации\animated-parrot-image-0083.gif"/>
          <p:cNvPicPr>
            <a:picLocks noChangeAspect="1" noChangeArrowheads="1" noCrop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4014291" y="342181"/>
            <a:ext cx="905445" cy="6829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4375E-6 9.51721E-7 C 0.00618 -0.0007 0.0122 -0.00254 0.01839 -0.00208 C 0.02148 -0.00185 0.02701 0.00208 0.02701 0.00208 C 0.03255 0.01432 0.02636 0.00346 0.03401 0.00993 C 0.03515 0.01085 0.0358 0.01316 0.03694 0.01409 C 0.04101 0.01755 0.04817 0.01871 0.05257 0.02009 C 0.05533 0.02287 0.05777 0.02656 0.06103 0.02818 C 0.06608 0.03072 0.07389 0.03234 0.07812 0.03626 C 0.08317 0.04088 0.08837 0.04065 0.09375 0.04435 C 0.10335 0.05105 0.09195 0.0462 0.10367 0.05035 C 0.10872 0.05705 0.10514 0.05936 0.11214 0.06237 C 0.11669 0.06883 0.12174 0.07392 0.12646 0.08062 C 0.13069 0.08662 0.13346 0.09471 0.13785 0.10071 C 0.13981 0.10995 0.13916 0.10464 0.13916 0.11688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лена\Desktop\для презентации\image_5323081017244488264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756775" cy="6907113"/>
          </a:xfrm>
          <a:prstGeom prst="rect">
            <a:avLst/>
          </a:prstGeom>
          <a:noFill/>
        </p:spPr>
      </p:pic>
      <p:pic>
        <p:nvPicPr>
          <p:cNvPr id="2052" name="Picture 4" descr="C:\Users\Елена\Desktop\для презентации\14029416-Illustration-of-palm-trees-on-desert-island-Stock-Vector-pirat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20933" y="723881"/>
            <a:ext cx="4680519" cy="4652391"/>
          </a:xfrm>
          <a:prstGeom prst="rect">
            <a:avLst/>
          </a:prstGeom>
          <a:noFill/>
        </p:spPr>
      </p:pic>
      <p:pic>
        <p:nvPicPr>
          <p:cNvPr id="2053" name="Picture 5" descr="C:\Users\Елена\Desktop\для презентации\cQOYOu5TFLM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21000" b="86750" l="25549" r="7365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06817" y="2652707"/>
            <a:ext cx="1656184" cy="1656184"/>
          </a:xfrm>
          <a:prstGeom prst="rect">
            <a:avLst/>
          </a:prstGeom>
          <a:noFill/>
        </p:spPr>
      </p:pic>
      <p:pic>
        <p:nvPicPr>
          <p:cNvPr id="5" name="Море - Шум моря  (audiopoisk.co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9604375" y="6877050"/>
            <a:ext cx="304800" cy="304800"/>
          </a:xfrm>
          <a:prstGeom prst="rect">
            <a:avLst/>
          </a:prstGeom>
        </p:spPr>
      </p:pic>
      <p:pic>
        <p:nvPicPr>
          <p:cNvPr id="6" name="Picture 3" descr="C:\Users\Елена\Desktop\для презентации\29d68672fd149d223973abec907ed3b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9977" b="89791" l="5204" r="89819">
                        <a14:foregroundMark x1="17421" y1="68677" x2="17421" y2="68677"/>
                        <a14:foregroundMark x1="16290" y1="67749" x2="16516" y2="6774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21659" y="5224475"/>
            <a:ext cx="4210836" cy="4104456"/>
          </a:xfrm>
          <a:prstGeom prst="rect">
            <a:avLst/>
          </a:prstGeom>
          <a:noFill/>
        </p:spPr>
      </p:pic>
      <p:pic>
        <p:nvPicPr>
          <p:cNvPr id="7" name="16_47_mp3cut.foxcom.su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email"/>
          <a:stretch>
            <a:fillRect/>
          </a:stretch>
        </p:blipFill>
        <p:spPr>
          <a:xfrm>
            <a:off x="11022055" y="629604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12451E-7 C 0.00195 -0.02079 0.00098 -0.0462 0.00863 -0.06445 C 0.01058 -0.06907 0.01335 -0.07253 0.01563 -0.07669 C 0.01774 0.04504 0.0083 0.02887 0.02279 -0.00601 C 0.02523 -0.0194 0.02425 -0.0328 0.02995 -0.04435 C 0.03044 -0.0693 0.03044 -0.09402 0.03125 -0.11897 C 0.03141 -0.12382 0.03272 -0.13791 0.03272 -0.13306 C 0.03272 -0.08663 0.03076 -0.04043 0.02995 0.00601 C 0.02751 0.00115 0.02572 -0.00208 0.02425 -0.00809 C 0.02344 -0.01132 0.02393 -0.01502 0.02279 -0.01802 C 0.02197 -0.0201 0.02002 -0.02079 0.01855 -0.02218 C 0.014 -0.05359 0.0153 -0.08732 0.01709 -0.11897 C 0.01774 -0.13028 0.0223 -0.14207 0.02425 -0.15315 C 0.01888 -0.16078 0.02327 -0.15708 0.01986 -0.15107 C 0.01888 -0.14923 0.01709 -0.14853 0.01563 -0.14715 C 0.01286 -0.13906 0.00895 -0.13121 0.00423 -0.12497 C 0.00293 -0.11897 3.33333E-6 -0.10672 3.33333E-6 -0.10672 C -0.00033 -0.09171 -0.00065 -0.05429 -0.00277 -0.03419 C -0.00374 -0.02426 -0.00602 -0.01409 -0.007 -0.00393 C -0.00651 -0.0194 -0.00635 -0.03488 -0.0057 -0.05036 C -0.00553 -0.05452 -0.00439 -0.05821 -0.00423 -0.06237 C -0.00391 -0.07577 -0.0179 -0.15107 0.00716 -0.16332 C 0.01009 -0.15685 0.01172 -0.15015 0.01432 -0.14322 C 0.01921 -0.07554 0.01563 -0.13098 0.01563 0.02425 " pathEditMode="relative" ptsTypes="fffffffffffffffffffffffA">
                                      <p:cBhvr>
                                        <p:cTn id="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77 0.01525 C -0.26517 0.01317 -0.25508 0.01063 -0.25362 0.00948 C -0.23101 -0.01339 -0.23231 -0.0097 -0.22222 -0.03488 C -0.21962 -0.04111 -0.21571 -0.04458 -0.21604 -0.05128 C -0.21425 -0.09933 -0.22434 -0.15061 -0.22368 -0.19912 C -0.21832 -0.21229 -0.2136 -0.22799 -0.20725 -0.23954 C -0.2066 -0.24024 -0.19912 -0.2541 -0.19863 -0.25641 C -0.19343 -0.27858 -0.18806 -0.30769 -0.18757 -0.33148 C -0.18708 -0.35435 -0.18887 -0.34165 -0.1918 -0.36036 C -0.19391 -0.37329 -0.19408 -0.38669 -0.19684 -0.3994 C -0.20302 -0.43058 -0.21278 -0.46153 -0.22059 -0.49156 C -0.23296 -0.53476 -0.21409 -0.46823 -0.22645 -0.51282 C -0.22759 -0.51605 -0.22987 -0.52344 -0.23019 -0.52275 C -0.2419 -0.54562 -0.25215 -0.56618 -0.26728 -0.58004 " pathEditMode="relative" rAng="3283623" ptsTypes="fffffffffffff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Елена\Desktop\для презентации\image_5323081017244488264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756775" cy="6907113"/>
          </a:xfrm>
          <a:prstGeom prst="rect">
            <a:avLst/>
          </a:prstGeom>
          <a:noFill/>
        </p:spPr>
      </p:pic>
      <p:pic>
        <p:nvPicPr>
          <p:cNvPr id="5" name="Picture 10" descr="C:\Users\Елена\Desktop\для презентации\tornado_moving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330525" y="2286397"/>
            <a:ext cx="4134255" cy="2664296"/>
          </a:xfrm>
          <a:prstGeom prst="rect">
            <a:avLst/>
          </a:prstGeom>
          <a:noFill/>
        </p:spPr>
      </p:pic>
      <p:pic>
        <p:nvPicPr>
          <p:cNvPr id="3076" name="Picture 4" descr="C:\Users\Елена\Desktop\для презентации\6dc1e2f1b6caaa3c4a9697c5bf7a78ab_150_auto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38227" y="1638325"/>
            <a:ext cx="2622989" cy="266429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342883" y="2070373"/>
            <a:ext cx="3917731" cy="3815678"/>
          </a:xfrm>
          <a:prstGeom prst="rect">
            <a:avLst/>
          </a:prstGeom>
        </p:spPr>
      </p:pic>
      <p:pic>
        <p:nvPicPr>
          <p:cNvPr id="6" name="Море - Шум моря  (audiopoisk.co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10236237" y="6724650"/>
            <a:ext cx="304800" cy="304800"/>
          </a:xfrm>
          <a:prstGeom prst="rect">
            <a:avLst/>
          </a:prstGeom>
        </p:spPr>
      </p:pic>
      <p:pic>
        <p:nvPicPr>
          <p:cNvPr id="7" name="Море - Шум моря  (audiopoisk.co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9756775" y="6572250"/>
            <a:ext cx="304800" cy="304800"/>
          </a:xfrm>
          <a:prstGeom prst="rect">
            <a:avLst/>
          </a:prstGeom>
        </p:spPr>
      </p:pic>
      <p:pic>
        <p:nvPicPr>
          <p:cNvPr id="8" name="ветер_mp3cut.foxcom.su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email"/>
          <a:stretch>
            <a:fillRect/>
          </a:stretch>
        </p:blipFill>
        <p:spPr>
          <a:xfrm>
            <a:off x="9756775" y="68770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7576E-6 1.81335E-6 C 0.00325 -0.00301 0.0065 -0.00555 0.00878 -0.0104 C 0.01317 -0.01987 0.00634 -0.01479 0.01463 -0.01871 C 0.01951 -0.02564 0.02472 -0.03696 0.03074 -0.04158 C 0.03351 -0.04366 0.03969 -0.04574 0.03969 -0.04574 C 0.04245 -0.0499 0.04457 -0.05567 0.04831 -0.05821 C 0.06084 -0.06699 0.07401 -0.07069 0.08784 -0.07277 C 0.10801 -0.08224 0.13095 -0.07808 0.1508 -0.06861 C 0.16023 -0.04851 0.17699 -0.04643 0.19179 -0.0395 C 0.20009 -0.0402 0.20855 -0.03927 0.21668 -0.04158 C 0.22091 -0.04274 0.22661 -0.05175 0.23133 -0.05406 C 0.23588 -0.06052 0.23978 -0.06353 0.24597 -0.06653 C 0.25573 -0.08039 0.27021 -0.0857 0.28257 -0.09356 C 0.29038 -0.09841 0.2894 -0.09933 0.29575 -0.10187 C 0.29965 -0.10349 0.30746 -0.10603 0.30746 -0.10603 C 0.32243 -0.10488 0.33691 -0.10488 0.35138 -0.09979 C 0.35285 -0.09772 0.35415 -0.09517 0.35578 -0.09356 C 0.35757 -0.09171 0.36017 -0.09148 0.36163 -0.0894 C 0.36407 -0.08593 0.36554 -0.08108 0.36749 -0.07693 C 0.36847 -0.07485 0.37058 -0.07462 0.37188 -0.07277 C 0.37888 -0.06283 0.38278 -0.0499 0.39092 -0.04158 C 0.39596 -0.0365 0.39856 -0.02888 0.40409 -0.02495 C 0.40897 -0.02149 0.40848 -0.02541 0.40848 -0.02079 " pathEditMode="relative" ptsTypes="ffffffffffffffffffffff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3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9336E-6 -2.21529E-6 C -0.00585 -0.00415 -0.01122 -0.00947 -0.01756 -0.01247 C -0.02244 -0.0194 -0.02716 -0.02194 -0.03367 -0.02494 C -0.03692 -0.03857 -0.03237 -0.02518 -0.03953 -0.03326 C -0.04083 -0.03488 -0.04115 -0.03765 -0.04245 -0.0395 C -0.0462 -0.04481 -0.04978 -0.04989 -0.05417 -0.05405 C -0.05693 -0.05659 -0.06019 -0.05775 -0.06295 -0.06029 C -0.06556 -0.07161 -0.06214 -0.06283 -0.07027 -0.0686 C -0.07239 -0.07022 -0.07401 -0.07299 -0.07613 -0.07484 C -0.07792 -0.07646 -0.08003 -0.07784 -0.08199 -0.079 C -0.09061 -0.08431 -0.09825 -0.08731 -0.10688 -0.09147 C -0.11159 -0.08708 -0.11713 -0.08408 -0.12152 -0.079 C -0.13583 -0.0619 -0.11729 -0.08293 -0.12884 -0.06652 C -0.13063 -0.06398 -0.13291 -0.06283 -0.13469 -0.06029 C -0.136 -0.05844 -0.13632 -0.05567 -0.13762 -0.05405 C -0.14023 -0.05082 -0.14641 -0.04573 -0.14641 -0.04573 C -0.15145 -0.03511 -0.1643 -0.02887 -0.17276 -0.02494 C -0.18057 -0.02125 -0.18301 -0.0194 -0.19033 -0.01247 C -0.19245 -0.01062 -0.19521 -0.01132 -0.19765 -0.01039 C -0.20579 -0.00716 -0.21457 -0.00369 -0.22254 -2.21529E-6 C -0.22905 -0.00184 -0.24174 -0.00508 -0.24743 -0.01039 C -0.25036 -0.01316 -0.25622 -0.01871 -0.25622 -0.01871 C -0.25947 -0.03257 -0.26826 -0.04804 -0.27672 -0.05613 C -0.27964 -0.06837 -0.2759 -0.05705 -0.28257 -0.06652 C -0.29038 -0.07761 -0.28892 -0.08293 -0.30014 -0.08939 C -0.30453 -0.09563 -0.30828 -0.09702 -0.31332 -0.10187 C -0.35383 -0.09794 -0.32519 -0.10603 -0.33967 -0.09563 C -0.34423 -0.0924 -0.35285 -0.08524 -0.35285 -0.08524 C -0.35675 -0.07692 -0.35887 -0.07831 -0.36456 -0.07276 C -0.36879 -0.06375 -0.37546 -0.05936 -0.38067 -0.05197 C -0.38246 -0.04943 -0.38327 -0.04597 -0.38506 -0.04366 C -0.38994 -0.03742 -0.3971 -0.03234 -0.40263 -0.02702 C -0.40637 -0.02333 -0.41158 -0.01663 -0.41581 -0.01455 C -0.41874 -0.01316 -0.42459 -0.01039 -0.42459 -0.01039 C -0.43907 -0.0127 -0.45127 -0.01871 -0.46559 -0.02079 C -0.47096 -0.02356 -0.47649 -0.02564 -0.48169 -0.0291 C -0.49032 -0.03488 -0.49715 -0.04435 -0.50658 -0.04781 C -0.50837 -0.05544 -0.5074 -0.0522 -0.50951 -0.05821 " pathEditMode="relative" ptsTypes="fffffffffffffffffffffffffffffffffffffA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для презентации\selo-177-background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76107" y="-1"/>
            <a:ext cx="9832882" cy="4097034"/>
          </a:xfrm>
          <a:prstGeom prst="rect">
            <a:avLst/>
          </a:prstGeom>
          <a:noFill/>
        </p:spPr>
      </p:pic>
      <p:pic>
        <p:nvPicPr>
          <p:cNvPr id="4099" name="Picture 3" descr="C:\Users\Елена\Desktop\для презентации\selo-177-background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14589"/>
            <a:ext cx="9756775" cy="2862461"/>
          </a:xfrm>
          <a:prstGeom prst="rect">
            <a:avLst/>
          </a:prstGeom>
          <a:noFill/>
        </p:spPr>
      </p:pic>
      <p:pic>
        <p:nvPicPr>
          <p:cNvPr id="4100" name="Picture 4" descr="C:\Users\Елена\Desktop\для презентации\igra_podberi_figuri2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2611" r="895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20999" y="2009765"/>
            <a:ext cx="1589953" cy="1157486"/>
          </a:xfrm>
          <a:prstGeom prst="rect">
            <a:avLst/>
          </a:prstGeom>
          <a:noFill/>
        </p:spPr>
      </p:pic>
      <p:pic>
        <p:nvPicPr>
          <p:cNvPr id="4101" name="Picture 5" descr="C:\Users\Елена\Desktop\для презентации\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12500" r="95417">
                        <a14:backgroundMark x1="71875" y1="6111" x2="87292" y2="18056"/>
                        <a14:backgroundMark x1="21458" y1="3611" x2="14167" y2="23056"/>
                        <a14:backgroundMark x1="71042" y1="69722" x2="88125" y2="80556"/>
                        <a14:backgroundMark x1="31458" y1="74722" x2="13333" y2="90278"/>
                        <a14:backgroundMark x1="51250" y1="69722" x2="52083" y2="89167"/>
                        <a14:backgroundMark x1="21458" y1="21667" x2="10625" y2="30278"/>
                        <a14:backgroundMark x1="15208" y1="45833" x2="19583" y2="53056"/>
                        <a14:backgroundMark x1="82708" y1="45833" x2="84583" y2="33889"/>
                        <a14:backgroundMark x1="76458" y1="15833" x2="86458" y2="19444"/>
                        <a14:backgroundMark x1="63750" y1="63889" x2="65625" y2="73333"/>
                        <a14:backgroundMark x1="36875" y1="67500" x2="37708" y2="83056"/>
                        <a14:backgroundMark x1="24167" y1="5000" x2="51250" y2="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92635" y="2009765"/>
            <a:ext cx="1152128" cy="118813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164799" y="4581533"/>
            <a:ext cx="2357855" cy="2295517"/>
          </a:xfrm>
          <a:prstGeom prst="rect">
            <a:avLst/>
          </a:prstGeom>
        </p:spPr>
      </p:pic>
      <p:pic>
        <p:nvPicPr>
          <p:cNvPr id="7" name="Море - Шум моря  (audiopoisk.co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10164799" y="6572250"/>
            <a:ext cx="304800" cy="304800"/>
          </a:xfrm>
          <a:prstGeom prst="rect">
            <a:avLst/>
          </a:prstGeom>
        </p:spPr>
      </p:pic>
      <p:pic>
        <p:nvPicPr>
          <p:cNvPr id="8" name="16_47_mp3cut.foxcom.su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email"/>
          <a:stretch>
            <a:fillRect/>
          </a:stretch>
        </p:blipFill>
        <p:spPr>
          <a:xfrm>
            <a:off x="4725988" y="32861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95 0.01294 C 0.02669 -0.00185 0.01888 0.00023 0.00879 -0.00115 C -0.00407 -0.00046 -0.01693 -0.00115 -0.02962 0.00069 C -0.03402 0.00139 -0.04037 0.01178 -0.04248 0.01478 C -0.04346 0.01617 -0.04623 0.01756 -0.04525 0.01894 C -0.04427 0.02033 -0.04248 0.01756 -0.04102 0.01686 C -0.03906 0.01617 -0.03727 0.01548 -0.03532 0.01478 C -0.03386 0.01432 -0.03255 0.01363 -0.03109 0.01294 C -0.02637 0.00832 -0.02165 0.00739 -0.01693 0.00277 C -0.00635 0.00393 0.00081 0.00323 0.01009 0.00693 C 0.01692 0.00947 0.02083 0.01386 0.02718 0.01686 C 0.02816 0.01825 0.02897 0.02241 0.02995 0.02102 C 0.03288 0.01686 0.02474 0.01109 0.02441 0.01086 C 0.02051 0.00924 0.00244 0.00716 0.00016 0.00693 C -0.01221 0.00231 -0.0114 0.003 -0.02816 0.00485 C -0.03109 0.00762 -0.03434 0.00947 -0.03679 0.01294 C -0.03825 0.01502 -0.04102 0.01617 -0.04102 0.01894 C -0.04102 0.02102 -0.03809 0.01779 -0.03679 0.01686 C -0.03532 0.01571 -0.03402 0.01409 -0.03255 0.01294 C -0.02849 0.01016 -0.02409 0.00693 -0.0197 0.00485 C -0.00879 0.00554 0.00211 0.00578 0.01302 0.00693 C 0.01709 0.00739 0.02669 0.02033 0.02864 0.01894 C 0.02995 0.01802 0.02946 0.01502 0.02995 0.01294 Z " pathEditMode="relative" rAng="0" ptsTypes="fffffffffffffffffffffff">
                                      <p:cBhvr>
                                        <p:cTn id="16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2 0.00785 C 0.05403 0.00601 0.05436 0.00347 0.05322 0.00254 C 0.05078 0.00023 0.04459 -0.00139 0.04459 -0.00115 C 0.01448 -0.00023 0.00488 -0.00416 -0.01644 0.00416 C -0.01791 0.00531 -0.01921 0.00693 -0.02067 0.00785 C -0.02246 0.00924 -0.02458 0.01016 -0.02637 0.01155 C -0.0389 0.02079 -0.02132 0.00855 -0.02067 0.00785 C -0.01416 0.003 -0.01156 0.00231 -0.00358 0.00046 C 0.01058 0.00116 0.02474 0.00139 0.0389 0.00254 C 0.04052 0.00254 0.05175 0.00878 0.05175 0.01155 C 0.05175 0.0134 0.04899 0.0104 0.04752 0.0097 C 0.04459 0.00855 0.04183 0.00716 0.0389 0.00601 C 0.03743 0.00531 0.03467 0.00416 0.03467 0.00439 C 0.01627 0.00485 -0.00228 0.00485 -0.02067 0.00601 C -0.02523 0.00624 -0.02914 0.01155 -0.03207 0.01525 C -0.03304 0.0164 -0.03044 0.01224 -0.02914 0.01155 C -0.02604 0.00947 -0.0223 0.00947 -0.01921 0.00785 C -0.01205 0.00393 -0.00521 0.00185 0.00211 -0.00139 C 0.01106 -0.00069 0.02002 -0.00092 0.02897 0.00046 C 0.0319 0.00092 0.03759 0.00416 0.03759 0.00439 C 0.04362 0.00924 0.04964 0.01386 0.05452 0.02079 " pathEditMode="relative" rAng="0" ptsTypes="ffffffffffffffffffffA">
                                      <p:cBhvr>
                                        <p:cTn id="1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9 -0.003 C -0.08105 -0.01247 -0.08187 -0.03419 -0.10189 -0.05313 C -0.10856 -0.06861 -0.11344 -0.08108 -0.12728 -0.09286 C -0.13981 -0.12636 -0.17562 -0.14045 -0.20247 -0.16424 C -0.23486 -0.19288 -0.1984 -0.17371 -0.23763 -0.1908 C -0.25374 -0.20836 -0.27197 -0.21852 -0.28727 -0.23585 C -0.29622 -0.24624 -0.31266 -0.26727 -0.31266 -0.26657 C -0.31787 -0.29152 -0.33008 -0.31208 -0.34245 -0.33402 C -0.35384 -0.35389 -0.34391 -0.35943 -0.36768 -0.37353 C -0.37874 -0.38946 -0.37337 -0.38323 -0.382 -0.39062 " pathEditMode="relative" rAng="0" ptsTypes="fffffffff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1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для презентации\cartoon-illustration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5038"/>
            <a:ext cx="9756775" cy="7002088"/>
          </a:xfrm>
          <a:prstGeom prst="rect">
            <a:avLst/>
          </a:prstGeom>
          <a:noFill/>
        </p:spPr>
      </p:pic>
      <p:pic>
        <p:nvPicPr>
          <p:cNvPr id="5123" name="Picture 3" descr="C:\Users\Елена\Desktop\для презентации\1315054422 (1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98067" y="-449907"/>
            <a:ext cx="6048672" cy="4882142"/>
          </a:xfrm>
          <a:prstGeom prst="rect">
            <a:avLst/>
          </a:prstGeom>
          <a:noFill/>
        </p:spPr>
      </p:pic>
      <p:pic>
        <p:nvPicPr>
          <p:cNvPr id="5124" name="Picture 4" descr="C:\Users\Елена\Desktop\для презентации\robyn_clr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49995" y="5310733"/>
            <a:ext cx="1238250" cy="990600"/>
          </a:xfrm>
          <a:prstGeom prst="rect">
            <a:avLst/>
          </a:prstGeom>
          <a:noFill/>
        </p:spPr>
      </p:pic>
      <p:pic>
        <p:nvPicPr>
          <p:cNvPr id="5" name="Picture 4" descr="C:\Users\Елена\Desktop\для презентации\robyn_clr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0395" y="5310733"/>
            <a:ext cx="1238250" cy="99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0208E-6 -3.04227E-6 C 0.01205 -0.00855 0.02149 -0.00993 0.03402 -0.01617 C 0.04688 -0.02241 0.04542 -0.02564 0.05958 -0.02818 C 0.07016 -0.03811 0.08285 -0.04227 0.09522 -0.04435 C 0.10417 -0.04297 0.11329 -0.0432 0.12208 -0.04042 C 0.12436 -0.03973 0.12549 -0.03534 0.12777 -0.03419 C 0.13054 -0.03257 0.13347 -0.03303 0.1364 -0.03234 C 0.14096 -0.02564 0.14633 -0.01501 0.15202 -0.01016 C 0.15658 -0.00647 0.1626 -0.00647 0.16765 -0.00393 C 0.17188 -0.00462 0.17644 -0.00346 0.18035 -0.00601 C 0.1862 -0.00993 0.19141 -0.02264 0.19744 -0.02818 C 0.20036 -0.04042 0.20883 -0.04389 0.21729 -0.04643 C 0.24838 -0.04389 0.23682 -0.05174 0.24854 -0.03419 C 0.25229 -0.01894 0.24691 -0.03719 0.25424 -0.02425 C 0.25521 -0.02264 0.25456 -0.0194 0.2557 -0.01825 C 0.26254 -0.01132 0.27214 -0.01201 0.27979 -0.01201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2708E-6 1.96581E-6 C 0.00619 -0.00231 0.01237 -0.00347 0.01839 -0.00601 C 0.0293 -0.0104 0.01611 -0.00509 0.02702 -0.01202 C 0.03304 -0.01594 0.04053 -0.01802 0.04688 -0.0201 C 0.05778 -0.01802 0.06771 -0.01479 0.07813 -0.01017 C 0.08447 -0.00047 0.09326 0.00577 0.10222 0.01016 C 0.10938 0.00947 0.11654 0.00924 0.12354 0.00808 C 0.12923 0.00716 0.12728 0.00462 0.13216 1.96581E-6 C 0.13347 -0.00116 0.13509 -0.00116 0.13639 -0.00208 C 0.14079 -0.00509 0.15023 -0.01687 0.15332 -0.02218 C 0.15837 -0.03096 0.15902 -0.03073 0.16618 -0.03419 C 0.16895 -0.03558 0.17464 -0.03835 0.17464 -0.03835 C 0.1862 -0.03673 0.19157 -0.03512 0.20166 -0.03027 C 0.20378 -0.02726 0.20492 -0.02287 0.20736 -0.0201 C 0.2085 -0.01872 0.21029 -0.01895 0.21159 -0.01802 C 0.21452 -0.01571 0.21729 -0.01294 0.22022 -0.01017 C 0.22168 -0.00878 0.22445 -0.00601 0.22445 -0.00601 C 0.23861 -0.0074 0.25309 -0.00693 0.26709 -0.01017 C 0.2723 -0.01132 0.27621 -0.01825 0.28125 -0.0201 C 0.28451 -0.02334 0.28858 -0.02449 0.29118 -0.02819 " pathEditMode="relative" ptsTypes="fffffffffffffffffff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для презентации\beach_da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04172"/>
            <a:ext cx="9756775" cy="6981222"/>
          </a:xfrm>
          <a:prstGeom prst="rect">
            <a:avLst/>
          </a:prstGeom>
          <a:noFill/>
        </p:spPr>
      </p:pic>
      <p:pic>
        <p:nvPicPr>
          <p:cNvPr id="3" name="Picture 3" descr="C:\Users\Елена\Desktop\для презентации\29d68672fd149d223973abec907ed3b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977" b="89791" l="5204" r="89819">
                        <a14:foregroundMark x1="17421" y1="68677" x2="17421" y2="68677"/>
                        <a14:foregroundMark x1="16290" y1="67749" x2="16516" y2="6774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594221" y="3150493"/>
            <a:ext cx="2232248" cy="2175853"/>
          </a:xfrm>
          <a:prstGeom prst="rect">
            <a:avLst/>
          </a:prstGeom>
          <a:noFill/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051" name="Picture 3" descr="C:\Users\Елена\Desktop\для презентации\o0jILWMTM-A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628" b="98536" l="3974" r="9702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5682626" y="1962361"/>
            <a:ext cx="4074149" cy="2376264"/>
          </a:xfrm>
          <a:prstGeom prst="rect">
            <a:avLst/>
          </a:prstGeom>
          <a:noFill/>
        </p:spPr>
      </p:pic>
      <p:pic>
        <p:nvPicPr>
          <p:cNvPr id="6" name="Picture 2" descr="H:\для презентации\beach_day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33367" b="68577" l="40270" r="100000">
                        <a14:backgroundMark x1="67297" y1="44729" x2="70180" y2="49744"/>
                        <a14:backgroundMark x1="72162" y1="45138" x2="80090" y2="53838"/>
                        <a14:backgroundMark x1="89009" y1="43603" x2="87838" y2="51382"/>
                        <a14:backgroundMark x1="84234" y1="48516" x2="84324" y2="54043"/>
                        <a14:backgroundMark x1="94234" y1="44012" x2="93694" y2="53531"/>
                        <a14:backgroundMark x1="99369" y1="46264" x2="99279" y2="5424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285827" y="2142381"/>
            <a:ext cx="6470948" cy="3384377"/>
          </a:xfrm>
          <a:prstGeom prst="rect">
            <a:avLst/>
          </a:prstGeom>
          <a:noFill/>
        </p:spPr>
      </p:pic>
      <p:pic>
        <p:nvPicPr>
          <p:cNvPr id="7" name="Море - Шум моря  (audiopoisk.co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10307675" y="5724541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125E-6 -4.10487E-6 C 0.01546 0.00924 0.0363 0.00878 0.05257 0.01017 C 0.05534 0.01086 0.05827 0.01179 0.06104 0.01225 C 0.06527 0.01294 0.0695 0.01317 0.07373 0.0141 C 0.08154 0.01571 0.08854 0.02195 0.09652 0.02426 C 0.10482 0.03604 0.11719 0.02726 0.12777 0.03234 C 0.14535 0.03073 0.16097 0.03027 0.17757 0.02218 C 0.1919 0.01525 0.20785 0.02218 0.22298 0.02218 " pathEditMode="relative" ptsTypes="fffffff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1</Words>
  <Application>Microsoft Office PowerPoint</Application>
  <PresentationFormat>Произвольный</PresentationFormat>
  <Paragraphs>1</Paragraphs>
  <Slides>11</Slides>
  <Notes>1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Заведующая</cp:lastModifiedBy>
  <cp:revision>84</cp:revision>
  <dcterms:created xsi:type="dcterms:W3CDTF">2015-11-30T12:02:33Z</dcterms:created>
  <dcterms:modified xsi:type="dcterms:W3CDTF">2015-12-24T14:12:50Z</dcterms:modified>
</cp:coreProperties>
</file>