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7" r:id="rId5"/>
    <p:sldId id="258" r:id="rId6"/>
    <p:sldId id="259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4A9297-A4C4-407A-9D74-21C283509B3B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1446E-AAF4-44B0-8243-D0D634E0A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43852" cy="1385896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  <a:latin typeface="a_BraggaStars" pitchFamily="82" charset="-52"/>
              </a:rPr>
              <a:t>Безопасный Новый Год</a:t>
            </a:r>
            <a:endParaRPr lang="ru-RU" b="1" dirty="0">
              <a:solidFill>
                <a:srgbClr val="00B050"/>
              </a:solidFill>
              <a:latin typeface="a_BraggaStars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Наталья Вячеславовна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№69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Санкт-Пет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ербург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mpir Deco" pitchFamily="2" charset="0"/>
              </a:rPr>
              <a:t>Безопасный новый год</a:t>
            </a:r>
            <a:endParaRPr lang="ru-RU" dirty="0">
              <a:solidFill>
                <a:srgbClr val="C00000"/>
              </a:solidFill>
              <a:latin typeface="Ampir Dec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7" descr="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2286016" cy="33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643314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Старое\Анимашки(2)\ёлки(2)\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1" y="2643182"/>
            <a:ext cx="2648513" cy="388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Если вы хотите весело и без происшествий встретить Новый год, то необходимо соблюдать основные меры предосторожности:</a:t>
            </a:r>
            <a:b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</a:br>
            <a:endParaRPr lang="ru-RU" b="1" dirty="0" smtClean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2" name="Picture 6" descr="D:\картинки гифы\картинки огонь\Огонь Пожар\00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86124"/>
            <a:ext cx="1885954" cy="3279920"/>
          </a:xfrm>
          <a:prstGeom prst="rect">
            <a:avLst/>
          </a:prstGeom>
          <a:noFill/>
        </p:spPr>
      </p:pic>
      <p:pic>
        <p:nvPicPr>
          <p:cNvPr id="5" name="Picture 2" descr="ani1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85" y="3786190"/>
            <a:ext cx="4674493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зажигайте на ёлке свечи, бенгальские огни. </a:t>
            </a:r>
          </a:p>
        </p:txBody>
      </p:sp>
      <p:pic>
        <p:nvPicPr>
          <p:cNvPr id="4" name="Picture 14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2857512" cy="4762520"/>
          </a:xfrm>
          <a:prstGeom prst="rect">
            <a:avLst/>
          </a:prstGeom>
          <a:noFill/>
        </p:spPr>
      </p:pic>
      <p:pic>
        <p:nvPicPr>
          <p:cNvPr id="7" name="Picture 10" descr="Kerzen0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636"/>
            <a:ext cx="514350" cy="628650"/>
          </a:xfrm>
          <a:prstGeom prst="rect">
            <a:avLst/>
          </a:prstGeom>
          <a:noFill/>
        </p:spPr>
      </p:pic>
      <p:pic>
        <p:nvPicPr>
          <p:cNvPr id="8" name="Picture 26" descr="Sterne0036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00240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30" descr="Sterne0046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78592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785926"/>
            <a:ext cx="2057400" cy="2009776"/>
          </a:xfrm>
          <a:prstGeom prst="rect">
            <a:avLst/>
          </a:prstGeom>
          <a:noFill/>
        </p:spPr>
      </p:pic>
      <p:pic>
        <p:nvPicPr>
          <p:cNvPr id="12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643182"/>
            <a:ext cx="2057400" cy="2009776"/>
          </a:xfrm>
          <a:prstGeom prst="rect">
            <a:avLst/>
          </a:prstGeom>
          <a:noFill/>
        </p:spPr>
      </p:pic>
      <p:pic>
        <p:nvPicPr>
          <p:cNvPr id="13" name="Picture 12" descr="Kerzen0044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000372"/>
            <a:ext cx="428625" cy="1085850"/>
          </a:xfrm>
          <a:prstGeom prst="rect">
            <a:avLst/>
          </a:prstGeom>
          <a:noFill/>
        </p:spPr>
      </p:pic>
      <p:pic>
        <p:nvPicPr>
          <p:cNvPr id="14" name="Picture 16" descr="Kerzen001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500570"/>
            <a:ext cx="1543050" cy="657225"/>
          </a:xfrm>
          <a:prstGeom prst="rect">
            <a:avLst/>
          </a:prstGeom>
          <a:noFill/>
        </p:spPr>
      </p:pic>
      <p:pic>
        <p:nvPicPr>
          <p:cNvPr id="15" name="Picture 12" descr="Kerzen0044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4286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используйте самодельные электрогирлянды, не направляйте в её сторону хлопушки; 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5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04" r="33427"/>
          <a:stretch>
            <a:fillRect/>
          </a:stretch>
        </p:blipFill>
        <p:spPr bwMode="auto">
          <a:xfrm>
            <a:off x="357158" y="2500306"/>
            <a:ext cx="4059969" cy="4093767"/>
          </a:xfrm>
          <a:prstGeom prst="rect">
            <a:avLst/>
          </a:prstGeom>
          <a:noFill/>
        </p:spPr>
      </p:pic>
      <p:pic>
        <p:nvPicPr>
          <p:cNvPr id="6" name="Рисунок 6" descr="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14686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7257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Нельзя ватой обкладывать подставку и украшать ветки  и игрушками из нее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643182"/>
            <a:ext cx="2786082" cy="3896618"/>
          </a:xfrm>
          <a:prstGeom prst="rect">
            <a:avLst/>
          </a:prstGeom>
          <a:noFill/>
        </p:spPr>
      </p:pic>
      <p:pic>
        <p:nvPicPr>
          <p:cNvPr id="6" name="Picture 10" descr="IPB 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572140"/>
            <a:ext cx="1147210" cy="928694"/>
          </a:xfrm>
          <a:prstGeom prst="rect">
            <a:avLst/>
          </a:prstGeom>
          <a:noFill/>
        </p:spPr>
      </p:pic>
      <p:pic>
        <p:nvPicPr>
          <p:cNvPr id="7" name="Picture 8" descr="IPB Ima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857628"/>
            <a:ext cx="390525" cy="400050"/>
          </a:xfrm>
          <a:prstGeom prst="rect">
            <a:avLst/>
          </a:prstGeom>
          <a:noFill/>
        </p:spPr>
      </p:pic>
      <p:pic>
        <p:nvPicPr>
          <p:cNvPr id="8" name="Picture 2" descr="IPB Imag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000504"/>
            <a:ext cx="781050" cy="619126"/>
          </a:xfrm>
          <a:prstGeom prst="rect">
            <a:avLst/>
          </a:prstGeom>
          <a:noFill/>
        </p:spPr>
      </p:pic>
      <p:pic>
        <p:nvPicPr>
          <p:cNvPr id="9" name="Picture 10" descr="IPB 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643578"/>
            <a:ext cx="1147210" cy="928694"/>
          </a:xfrm>
          <a:prstGeom prst="rect">
            <a:avLst/>
          </a:prstGeom>
          <a:noFill/>
        </p:spPr>
      </p:pic>
      <p:pic>
        <p:nvPicPr>
          <p:cNvPr id="10" name="Picture 6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00504"/>
            <a:ext cx="9906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mpir Deco" pitchFamily="2" charset="0"/>
              </a:rPr>
              <a:t>Не пускай салют без спроса!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4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64656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Во избежания всяких бед</a:t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Огню на елку хода нет!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6" name="Picture 2" descr="46 (488x593, 342Kb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715" y="1600200"/>
            <a:ext cx="37245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5001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Пусть помнит каждый гражданин</a:t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Пожарный номер – </a:t>
            </a:r>
            <a:r>
              <a:rPr lang="ru-RU" dirty="0" smtClean="0">
                <a:solidFill>
                  <a:srgbClr val="C00000"/>
                </a:solidFill>
                <a:latin typeface="Ampir Deco" pitchFamily="2" charset="0"/>
              </a:rPr>
              <a:t>01!</a:t>
            </a:r>
            <a:endParaRPr lang="ru-RU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6" name="Рисунок 7" descr="0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14752"/>
            <a:ext cx="2446742" cy="27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 анимированный</Template>
  <TotalTime>89</TotalTime>
  <Words>71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Зима анимированный</vt:lpstr>
      <vt:lpstr>Безопасный Новый Год</vt:lpstr>
      <vt:lpstr>Безопасный новый год</vt:lpstr>
      <vt:lpstr>Если вы хотите весело и без происшествий встретить Новый год, то необходимо соблюдать основные меры предосторожности: </vt:lpstr>
      <vt:lpstr> Не зажигайте на ёлке свечи, бенгальские огни. </vt:lpstr>
      <vt:lpstr> Не используйте самодельные электрогирлянды, не направляйте в её сторону хлопушки; </vt:lpstr>
      <vt:lpstr>Нельзя ватой обкладывать подставку и украшать ветки  и игрушками из нее </vt:lpstr>
      <vt:lpstr>Не пускай салют без спроса!</vt:lpstr>
      <vt:lpstr>Во избежания всяких бед Огню на елку хода нет!</vt:lpstr>
      <vt:lpstr>Пусть помнит каждый гражданин Пожарный номер – 01!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вы хотите весело и без происшествий встретить Новый год, то необходимо соблюдать основные меры предосторожности: </dc:title>
  <dc:creator>Admin</dc:creator>
  <cp:lastModifiedBy>Acer</cp:lastModifiedBy>
  <cp:revision>13</cp:revision>
  <dcterms:created xsi:type="dcterms:W3CDTF">2011-12-08T10:59:22Z</dcterms:created>
  <dcterms:modified xsi:type="dcterms:W3CDTF">2013-12-21T20:34:24Z</dcterms:modified>
</cp:coreProperties>
</file>