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19.09.2013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8572560" cy="428628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АДАПТАЦИЯ РЕБЕНКА К ДЕТСКОМУ САДУ</a:t>
            </a:r>
            <a:endParaRPr lang="ru-RU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Клиника адаптации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857916"/>
          </a:xfrm>
        </p:spPr>
        <p:txBody>
          <a:bodyPr/>
          <a:lstStyle/>
          <a:p>
            <a:pPr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	Как же ребёнок проявляет себя в период адаптации?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Изменяются первичные формы поведения: аппетит, сон, эмоциональное состояние.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Нарушается ориентировочная реакция, игровая, двигательная активность.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Клиника адаптации имеет место у каждого ребёнка, но она может быть разной по степени тяжести. Персонал группы должен знать проявления  клиники адаптации и уметь помочь ребёнку в этот трудный для него промежуток времени.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 адаптации</a:t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715040"/>
          </a:xfrm>
        </p:spPr>
        <p:txBody>
          <a:bodyPr/>
          <a:lstStyle/>
          <a:p>
            <a:pPr marL="273050" indent="-27305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   Адаптационный период считается законченным, если: ребёнок с аппетитом ест, быстро засыпает, вовремя просыпается, играет. </a:t>
            </a:r>
          </a:p>
          <a:p>
            <a:pPr marL="273050" indent="-27305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  Длительность адаптации зависит от уровня развития ребёнка: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если с ребёнком систематически занимаются дома,            то ребёнок растет общительным и самостоятельным                   и период адаптации заканчивается за 10-12 дней;</a:t>
            </a:r>
          </a:p>
          <a:p>
            <a:pPr marL="273050" indent="-273050"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если у ребёнка слабо развита речь, низкий уровень самостоятельности, он не может обходиться без помощи взрослых ни в игре, ни при кормлении, ни при укладывании на сон, то период адаптации будет проходить сложнее          и может растянуться на месяц и более.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15106"/>
          </a:xfrm>
        </p:spPr>
        <p:txBody>
          <a:bodyPr>
            <a:prstTxWarp prst="textWave1">
              <a:avLst>
                <a:gd name="adj1" fmla="val 12500"/>
                <a:gd name="adj2" fmla="val -365"/>
              </a:avLst>
            </a:prstTxWarp>
            <a:normAutofit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СПАСИБО ЗА ВНИМАНИЕ 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070" y="785794"/>
            <a:ext cx="2786082" cy="1643074"/>
          </a:xfrm>
          <a:prstGeom prst="rect">
            <a:avLst/>
          </a:prstGeom>
        </p:spPr>
      </p:pic>
      <p:pic>
        <p:nvPicPr>
          <p:cNvPr id="7" name="Рисунок 6" descr="123358128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572008"/>
            <a:ext cx="2500330" cy="2071702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Адаптация ребенка к детскому саду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786874" cy="5786478"/>
          </a:xfrm>
        </p:spPr>
        <p:txBody>
          <a:bodyPr/>
          <a:lstStyle/>
          <a:p>
            <a:pPr marL="93663" lvl="1" indent="26035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Адаптация в детском саду – это приспособление к условиям окружающей среды. </a:t>
            </a:r>
          </a:p>
          <a:p>
            <a:pPr marL="93663" lvl="1" indent="26035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Под влиянием систематических воздействий со стороны окружающих ребёнка взрослых, он привыкает к режиму, способу кормления, укладыванию, у него формируются поведение и общее состояние, определённые взаимоотношения с родителями, привязанность к ним.</a:t>
            </a:r>
          </a:p>
          <a:p>
            <a:pPr lvl="1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857628"/>
            <a:ext cx="500066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поведения и общего состояния ребенка: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35785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нарушение аппетита (отказ от еды или недоедание);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нарушение сна (дети не могут заснуть, сон кратковременный, прерывистый);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меняется эмоциональное состояние (дети много плачут, раздражаются).</a:t>
            </a:r>
          </a:p>
          <a:p>
            <a:endParaRPr lang="ru-RU" dirty="0"/>
          </a:p>
        </p:txBody>
      </p:sp>
      <p:pic>
        <p:nvPicPr>
          <p:cNvPr id="2053" name="Picture 5" descr="C:\Documents and Settings\Методист\Рабочий стол\РОЯЛА\anime-deti-73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500438"/>
            <a:ext cx="2643206" cy="2714644"/>
          </a:xfrm>
          <a:prstGeom prst="rect">
            <a:avLst/>
          </a:prstGeom>
          <a:noFill/>
        </p:spPr>
      </p:pic>
      <p:pic>
        <p:nvPicPr>
          <p:cNvPr id="2054" name="Picture 6" descr="C:\Documents and Settings\Методист\Рабочий стол\РОЯЛА\Анимашки с детьми   smayliki - blestyashki - animashki_files\anime-deti-82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3071810"/>
            <a:ext cx="3143272" cy="3000396"/>
          </a:xfrm>
          <a:prstGeom prst="rect">
            <a:avLst/>
          </a:prstGeom>
          <a:noFill/>
        </p:spPr>
      </p:pic>
      <p:pic>
        <p:nvPicPr>
          <p:cNvPr id="2055" name="Picture 7" descr="C:\Documents and Settings\Методист\Рабочий стол\РОЯЛА\anime-deti-83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500438"/>
            <a:ext cx="2143140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Более глубокие расстройства: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8647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повышение температуры тела;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изменения характера стула;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нарушение некоторых приобретённых навыков (ребёнок перестаёт проситься на горшок, его речь затормаживается      и др.).</a:t>
            </a:r>
          </a:p>
          <a:p>
            <a:pPr marL="173038" indent="-173038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	По всем этим признакам выделяются определённые группы, к которым принадлежит ребёнок по характеру поведения при поступлении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детское учреждение.</a:t>
            </a:r>
          </a:p>
          <a:p>
            <a:pPr>
              <a:buNone/>
            </a:pP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Documents and Settings\Методист\Рабочий стол\РОЯЛА\милый малыш анимация — Рамблер-Поиск по картинкам_files\1242524-thumb_w100_h12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357694"/>
            <a:ext cx="3286148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должны знать и уметь родители:</a:t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6072206"/>
          </a:xfrm>
        </p:spPr>
        <p:txBody>
          <a:bodyPr>
            <a:normAutofit lnSpcReduction="10000"/>
          </a:bodyPr>
          <a:lstStyle/>
          <a:p>
            <a:pPr marL="247650" indent="-247650">
              <a:buFont typeface="Wingdings" pitchFamily="2" charset="2"/>
              <a:buChar char="Ø"/>
              <a:tabLst>
                <a:tab pos="0" algn="l"/>
              </a:tabLs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Чем чаще ребёнок будет общаться со взрослыми,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детьми, тем быстрее и увереннее он сможет перенести приобретённые умения и навыки в обстановку детского сада.</a:t>
            </a:r>
          </a:p>
          <a:p>
            <a:pPr marL="247650" indent="-24765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Неформальное посещение детского сада, т.е. прогулки              по территории и сопроводительный рассказ о садике, причём рассказ должен быть очень красочный                       и, несомненно, позитивный.</a:t>
            </a:r>
          </a:p>
          <a:p>
            <a:pPr marL="247650" indent="-247650">
              <a:buFont typeface="Wingdings" pitchFamily="2" charset="2"/>
              <a:buChar char="Ø"/>
              <a:tabLst>
                <a:tab pos="0" algn="l"/>
              </a:tabLs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 первые дни ребёнок должен пребывать в группе не более 2-3часов.</a:t>
            </a:r>
          </a:p>
          <a:p>
            <a:pPr marL="247650" indent="-247650">
              <a:buFont typeface="Wingdings" pitchFamily="2" charset="2"/>
              <a:buChar char="Ø"/>
              <a:tabLst>
                <a:tab pos="0" algn="l"/>
              </a:tabLs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Для первых посещений рекомендуются часы, отведённые для прогулок, игр. </a:t>
            </a:r>
          </a:p>
          <a:p>
            <a:pPr marL="247650" indent="-247650">
              <a:buFont typeface="Wingdings" pitchFamily="2" charset="2"/>
              <a:buChar char="Ø"/>
              <a:tabLst>
                <a:tab pos="0" algn="l"/>
              </a:tabLst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Установление эмоционального контакта ребёнка и воспитателя должно осуществляться в привычной  обстановке в присутствии близкого человека. </a:t>
            </a:r>
          </a:p>
          <a:p>
            <a:pPr marL="247650" indent="-247650">
              <a:buNone/>
              <a:tabLst>
                <a:tab pos="0" algn="l"/>
              </a:tabLst>
            </a:pP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Необходимо: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71504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до приёма выяснить режим, применяемый в семье, индивидуальные особенности поступающего ребёнка (анкета).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первые дни не нарушать имеющиеся у ребёнка привычки, нужно постепенно менять режим и приучать ребёнка                    к новому укладу жизни.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приблизить домашние условия к особенностям детского сада: внести элементы режима, упражнять ребёнка                        в самостоятельности, чтобы он мог сам себя обслуживать.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Факторы,  влияющие на адаптацию: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501122" cy="592935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Состояние здоровья и уровень развития ребёнка;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Возраст малыша;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Биологические факторы и социальные факторы;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Уровень тренированности адаптационных возможностей;</a:t>
            </a:r>
          </a:p>
          <a:p>
            <a:pPr marL="273050" indent="-27305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	  Все эти факторы нужно знать, чтобы облегчить адаптацию ребёнка в детском учреждении.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i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643314"/>
            <a:ext cx="4500594" cy="2928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Степени адаптации: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71504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2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Легкая степень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 20-му дню пребывания в детском саду нормализуется сон, аппетит, ребенок идет на контакт              со сверстниками и взрослыми. Заболеваемость не более                 10 дней, без осложнений и изменений.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2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Средняя степень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поведение восстанавливается к 30-му дню пребывания в детском саду. Нервно-психологическое развитие несколько замедляется, снижается речевая активность. Заболеваемость до 2-х раз сроком не более            10 дней без осложнений, вес несколько снизился.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2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Тяжелая степень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поведение нормализуется к 60-му дню пребывания в детском саду. Нервно-психическое развитие отстает от исходного на 1-2 квартала. Заболеваемость более 3-х раз сроком более 10 дней. Ребенок не растет,                      не прибавляет в весе в течение 1-2 кварталов.</a:t>
            </a:r>
          </a:p>
          <a:p>
            <a:pPr marL="273050" indent="-27305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   По истечении периода адаптации на                                 медико-педагогическом совещании ведется анализ степени адаптированности каждого ребенка.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Алгоритм постепенного вхождения ребёнка в детский сад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4857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1-й шаг – приход ребёнка вместе с родителями только                на прогулку;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2-ой шаг – приход ребёнка вместе с родителями в группу     во время свободной игровой деятельности;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3-ий шаг – ребёнок остается один на 1-2 часа во время прогулки либо во время свободной игровой деятельности;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4-ый шаг – ребёнок завтракает в присутствии родителей              и остается один на 2-3 часа;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5-ый шаг – ребёнок остается один с завтрака до обеда;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6-ой шаг – ребёнок остается на сон, но сразу после сна его забирают родители;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7-ой шаг – ребёнок остается один на целый день.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</TotalTime>
  <Words>482</Words>
  <PresentationFormat>Экран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АДАПТАЦИЯ РЕБЕНКА К ДЕТСКОМУ САДУ</vt:lpstr>
      <vt:lpstr>Адаптация ребенка к детскому саду</vt:lpstr>
      <vt:lpstr>Нарушение поведения и общего состояния ребенка:</vt:lpstr>
      <vt:lpstr>Более глубокие расстройства:</vt:lpstr>
      <vt:lpstr>Что должны знать и уметь родители: </vt:lpstr>
      <vt:lpstr>Необходимо:</vt:lpstr>
      <vt:lpstr>Факторы,  влияющие на адаптацию: </vt:lpstr>
      <vt:lpstr>Степени адаптации:  </vt:lpstr>
      <vt:lpstr>Алгоритм постепенного вхождения ребёнка в детский сад</vt:lpstr>
      <vt:lpstr>Клиника адаптации </vt:lpstr>
      <vt:lpstr>Исход адаптации 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Золушка</cp:lastModifiedBy>
  <cp:revision>24</cp:revision>
  <dcterms:modified xsi:type="dcterms:W3CDTF">2013-09-19T07:25:59Z</dcterms:modified>
</cp:coreProperties>
</file>