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2" r:id="rId1"/>
  </p:sldMasterIdLst>
  <p:notesMasterIdLst>
    <p:notesMasterId r:id="rId11"/>
  </p:notesMasterIdLst>
  <p:sldIdLst>
    <p:sldId id="256" r:id="rId2"/>
    <p:sldId id="269" r:id="rId3"/>
    <p:sldId id="275" r:id="rId4"/>
    <p:sldId id="276" r:id="rId5"/>
    <p:sldId id="257" r:id="rId6"/>
    <p:sldId id="273" r:id="rId7"/>
    <p:sldId id="266" r:id="rId8"/>
    <p:sldId id="277" r:id="rId9"/>
    <p:sldId id="278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Wingdings 2" pitchFamily="18" charset="2"/>
      <p:regular r:id="rId16"/>
    </p:embeddedFont>
    <p:embeddedFont>
      <p:font typeface="宋体" pitchFamily="2" charset="-122"/>
      <p:regular r:id="rId1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9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A18323-A8C3-4912-B3E4-D9AA738A0F7B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E4C358-5046-4659-B31F-AA7FCFC07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CAC5D-5613-47D3-A920-D85A09837BF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A189-EDD1-4C94-8DC7-D34B00BE599B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A576-86B2-450A-8515-4663E9A1A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1A70-A3C8-442C-B6F5-1D815ED32A6D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2B59-63DD-479A-BA60-AB25E1049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49DB-7A09-4ADB-90AD-9945CB6E41AF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2B7B-065E-4320-B7BF-F10633750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4320-72A4-4308-B5E7-08A5CA5CCC09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15A4-5805-4C58-A38E-E13327EDA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78C7D-A2BF-4D9A-9673-A0879F8DE18D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E6A2-5A4D-4567-A609-E4D6D852C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3D19-941D-43CF-B988-095B90DF952C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E1F5-7351-4114-B986-E385CEBAD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6E2A-29CD-4F9D-BFC9-C088B87942C9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475E-D60E-4957-9AA0-67E5D2427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74DB-813E-4F83-BB41-35CA6BA1E7F2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5FAD-324F-4733-9B7E-06E522193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D61A-A505-4A04-8E9D-398DB81D9CB5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9B9F-05D9-47BC-ABD1-019E6D03A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0D3D-7EDC-4798-848D-D3DEC6050583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7540-1D40-41C2-A511-4A8F8FFE1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3555-142C-4E32-B8C4-C02DD4152B42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ABDE-3EF5-46D4-A2B5-E3A22843E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E7C81C-FED6-444E-91F5-E82F912F175E}" type="datetimeFigureOut">
              <a:rPr lang="ru-RU"/>
              <a:pPr>
                <a:defRPr/>
              </a:pPr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091270-086F-46BD-9316-2CF607BEC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071810"/>
            <a:ext cx="6286500" cy="17145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для родителей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«Букет для мамы»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4291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г. Санкт-Петербург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43608" y="542257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Составили: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Гайдай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Е.Н.-воспитатель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 высшей кв.категории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Кекина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Е.К - мама воспитанницы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</a:rPr>
              <a:t>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      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20151130_172052.jpg"/>
          <p:cNvPicPr>
            <a:picLocks noChangeAspect="1"/>
          </p:cNvPicPr>
          <p:nvPr/>
        </p:nvPicPr>
        <p:blipFill>
          <a:blip r:embed="rId2" cstate="print"/>
          <a:srcRect l="25000" t="21053" r="20312" b="23684"/>
          <a:stretch>
            <a:fillRect/>
          </a:stretch>
        </p:blipFill>
        <p:spPr>
          <a:xfrm>
            <a:off x="2786050" y="1857364"/>
            <a:ext cx="3571900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571480"/>
            <a:ext cx="8229600" cy="500066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Актуальность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51520" y="357166"/>
            <a:ext cx="8497888" cy="4800275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Часто у родителей возникает проблема: «Чем занять ребенка дома в свободное время, когда нет возможности пойти на улицу? » Есть множество интересных, увлекательных занятий и одно из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них-творчество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Детское творчество-это форма самовыражения, форма общения с собой и окружающим миром.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Ребёнок узнаёт мир с помощью манипуляций, то есть действий с различными предметами, которые позволяют ему узнать и изучить их свойства, при этом, познавая и свои творческие способности, изменить то, к чему прикасается. Одним из помощников ребёнка в этом важнейшем для его развития деле является –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работа с бумагой.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с удовольствием работают с бумагой, потому что она легко поддается обработке. Особенно привлекательны для детей нетрадиционные техники работы с бумагой, с нетрадиционным материалом: рванная, скомканная бумага, бумажные полоски, салфетки, фантики от конфет и т. д. Необычное сочетание материалов и инструментов, доступность, простота техники исполнения удовлетворяет в них исследовательскую потребность, пробуждает чувство радости, успеха, развивает трудовые умения и навыки.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с бумагой способствует воспитанию характера: усидчивости, умению планировать свою деятельность, что позволяет подготавливать детей к обучению в школе</a:t>
            </a:r>
          </a:p>
          <a:p>
            <a:pPr marL="273050" indent="-273050" eaLnBrk="1" hangingPunct="1">
              <a:lnSpc>
                <a:spcPct val="60000"/>
              </a:lnSpc>
              <a:buClr>
                <a:srgbClr val="9BBB59"/>
              </a:buClr>
              <a:buFont typeface="Wingdings 2" pitchFamily="18" charset="2"/>
              <a:buChar char="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825" y="3571876"/>
            <a:ext cx="88931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детей по преобразованию разных материалов сама по себе                           интересна для них, и вместе с тем, способствует 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мелкой моторики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тренировка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пальцев,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выработка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движений кисти, развивает точность,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скоординированность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мелких движений пальцев), стимулирует развитие речи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развивает фантазию, образное мышление, способность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концентрировать внимание.</a:t>
            </a:r>
            <a:endParaRPr lang="ru-RU" sz="2000" dirty="0"/>
          </a:p>
        </p:txBody>
      </p:sp>
      <p:pic>
        <p:nvPicPr>
          <p:cNvPr id="7" name="Рисунок 6" descr="20151130_171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928670"/>
            <a:ext cx="3143272" cy="2102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51130_171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000108"/>
            <a:ext cx="3143272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50825" y="548451"/>
            <a:ext cx="8713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zh-CN" sz="2000" b="1" dirty="0">
                <a:solidFill>
                  <a:srgbClr val="000000"/>
                </a:solidFill>
                <a:latin typeface="Times New Roman" pitchFamily="18" charset="0"/>
              </a:rPr>
              <a:t>Участники: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</a:rPr>
              <a:t>дети </a:t>
            </a:r>
            <a:r>
              <a:rPr lang="ru-RU" altLang="zh-CN" sz="2000" dirty="0" smtClean="0">
                <a:solidFill>
                  <a:srgbClr val="000000"/>
                </a:solidFill>
                <a:latin typeface="Times New Roman" pitchFamily="18" charset="0"/>
              </a:rPr>
              <a:t>старшей группы 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</a:rPr>
              <a:t>«Кузнечики», воспитатель, </a:t>
            </a:r>
            <a:r>
              <a:rPr lang="ru-RU" altLang="zh-CN" sz="2000" dirty="0" smtClean="0">
                <a:solidFill>
                  <a:srgbClr val="000000"/>
                </a:solidFill>
                <a:latin typeface="Times New Roman" pitchFamily="18" charset="0"/>
              </a:rPr>
              <a:t>родители</a:t>
            </a:r>
            <a:r>
              <a:rPr lang="ru-RU" altLang="zh-CN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altLang="zh-CN" sz="2000" dirty="0"/>
          </a:p>
        </p:txBody>
      </p:sp>
      <p:pic>
        <p:nvPicPr>
          <p:cNvPr id="7" name="Рисунок 6" descr="20151130_171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3286116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51130_171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071546"/>
            <a:ext cx="3357586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51130_1719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000504"/>
            <a:ext cx="3429024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250825" y="814975"/>
            <a:ext cx="84963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родителей в воспитательно-образовательный процесс группы. Активизация творческого потенциала родителей воспитанников и детей 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 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Формировать у родителей  умение организовывать совместную творческую деятельность с детьми через работу с бумагой.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Развивать внутрисемейные связи, эмоциональное позитивное семейное общение, умение находить общие интересы и занятия.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3.Создавать радостную обстановку, способствующую воспитанию у детей уверенности в своих возможностях.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4.Способствовать созданию положительных эмоциональных переживаний детей и родителей от совместного творчества.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50825" y="285776"/>
            <a:ext cx="88931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-Беседа с детьми о семье,  маме, рассматривание фотографий мам и бабушек;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-Разучивание стихов о маме, чтение рассказов, составление коротких рассказов о маме, бабушке;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-Разучивание и слушание песен о маме, разучивание танцевальных движений для мамы.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 для творчества:  цветная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крепированая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бумага, тесьма, ленточки, нитки, клей, скотч, ножницы, конфеты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Чупа-чупс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5" name="Рисунок 4" descr="20151223_075847.jpg"/>
          <p:cNvPicPr>
            <a:picLocks noChangeAspect="1"/>
          </p:cNvPicPr>
          <p:nvPr/>
        </p:nvPicPr>
        <p:blipFill>
          <a:blip r:embed="rId2" cstate="print"/>
          <a:srcRect t="12821"/>
          <a:stretch>
            <a:fillRect/>
          </a:stretch>
        </p:blipFill>
        <p:spPr>
          <a:xfrm>
            <a:off x="1857356" y="4143380"/>
            <a:ext cx="1567158" cy="2428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51223_084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93471" y="3393279"/>
            <a:ext cx="2428854" cy="39290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marL="342900" indent="-342900"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395288" y="2653476"/>
            <a:ext cx="6215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dirty="0">
              <a:cs typeface="Calibri" pitchFamily="34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214282" y="1165923"/>
            <a:ext cx="89297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Цветы могут послужить подарком для мам или девочек группы, могут быть использованы в украшении интерьера.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Нежные крокусы радуют нас своим цветением одними из первых. Если вы хотите создать чудесное настроение, то совсем необязательно дожидаться, когда распустятся бутончики этих цветов. Их можно сделать самостоятельно с помощью гофрированной бумаги. Воспользуйтесь для изготовления букетика этих нежных цветов простой  инструкцией.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Традиционно крокусы бывают фиолетовыми, сиреневыми, желтыми и белыми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Предлагаем Вашему вниманию мастер- класс по изготовлению цветов из гофрированной бумаги для подарков мамам ко Дню матери.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51130_171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572008"/>
            <a:ext cx="2714644" cy="1982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51130_173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7" y="4572008"/>
            <a:ext cx="2667018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51130_173818.jpg"/>
          <p:cNvPicPr>
            <a:picLocks noChangeAspect="1"/>
          </p:cNvPicPr>
          <p:nvPr/>
        </p:nvPicPr>
        <p:blipFill>
          <a:blip r:embed="rId4" cstate="print"/>
          <a:srcRect r="30469"/>
          <a:stretch>
            <a:fillRect/>
          </a:stretch>
        </p:blipFill>
        <p:spPr>
          <a:xfrm>
            <a:off x="6286512" y="4572008"/>
            <a:ext cx="2571768" cy="2009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гофрированной бумаги нарезаем полосы размером 16*4 см или нужного вам размера - по 3 полоски на каждый цветочек.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Перекручиваем каждую полоску в центре. 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Придаем лепестку выпуклую форму. Таким образом делаем лепестки для всего букета.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Серединку делаем из конфеты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Чупа-чупс.Сверху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обёртываем зелёной бумагой.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обычного скотча закрепляем серединку на трубочке.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Поочередно закрепляем все лепестки, фиксируя их ниткой, затем закрепляем нитки скотчем. Из зеленой гофры вырезаем по два листика на каждый крокус и прикрепляем листики к бутону.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стебель тоже обмотать зеленой бумагой.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Наш цветочек крокуса готов! Таким же образом делаем остальные цветы для нашего букета.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20151130_165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9579"/>
          <a:stretch>
            <a:fillRect/>
          </a:stretch>
        </p:blipFill>
        <p:spPr>
          <a:xfrm>
            <a:off x="2197646" y="2071677"/>
            <a:ext cx="4303180" cy="3437259"/>
          </a:xfrm>
          <a:prstGeom prst="snip2DiagRect">
            <a:avLst>
              <a:gd name="adj1" fmla="val 1988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386</Words>
  <Application>Microsoft Office PowerPoint</Application>
  <PresentationFormat>Экран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 2</vt:lpstr>
      <vt:lpstr>宋体</vt:lpstr>
      <vt:lpstr>Тема Office</vt:lpstr>
      <vt:lpstr>Слайд 1</vt:lpstr>
      <vt:lpstr>                               Актуальность  </vt:lpstr>
      <vt:lpstr>Слайд 3</vt:lpstr>
      <vt:lpstr>Слайд 4</vt:lpstr>
      <vt:lpstr>Слайд 5</vt:lpstr>
      <vt:lpstr>Слайд 6</vt:lpstr>
      <vt:lpstr>Технология изготовления  </vt:lpstr>
      <vt:lpstr>Слайд 8</vt:lpstr>
      <vt:lpstr>СПАСИБО ЗА ВНИМАНИЕ!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общество учащихся «Поиск» 16-ая районная научно – практическая конференция учащихся</dc:title>
  <dc:creator>сад</dc:creator>
  <cp:lastModifiedBy>сад</cp:lastModifiedBy>
  <cp:revision>64</cp:revision>
  <dcterms:created xsi:type="dcterms:W3CDTF">2010-03-01T11:32:44Z</dcterms:created>
  <dcterms:modified xsi:type="dcterms:W3CDTF">2015-12-24T09:36:38Z</dcterms:modified>
</cp:coreProperties>
</file>