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8" r:id="rId10"/>
    <p:sldId id="277" r:id="rId11"/>
    <p:sldId id="265" r:id="rId12"/>
    <p:sldId id="278" r:id="rId13"/>
    <p:sldId id="280" r:id="rId14"/>
    <p:sldId id="281" r:id="rId15"/>
    <p:sldId id="263" r:id="rId16"/>
    <p:sldId id="266" r:id="rId17"/>
    <p:sldId id="273" r:id="rId18"/>
    <p:sldId id="275" r:id="rId19"/>
    <p:sldId id="279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739" autoAdjust="0"/>
    <p:restoredTop sz="94658" autoAdjust="0"/>
  </p:normalViewPr>
  <p:slideViewPr>
    <p:cSldViewPr>
      <p:cViewPr varScale="1">
        <p:scale>
          <a:sx n="74" d="100"/>
          <a:sy n="74" d="100"/>
        </p:scale>
        <p:origin x="-9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0" y="66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4E99-CCCB-4B12-8884-33DE6BCE7D95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2B-BEDF-46AA-84A3-86C35963E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4E99-CCCB-4B12-8884-33DE6BCE7D95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2B-BEDF-46AA-84A3-86C35963E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4E99-CCCB-4B12-8884-33DE6BCE7D95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2B-BEDF-46AA-84A3-86C35963E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4E99-CCCB-4B12-8884-33DE6BCE7D95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2B-BEDF-46AA-84A3-86C35963E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4E99-CCCB-4B12-8884-33DE6BCE7D95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2B-BEDF-46AA-84A3-86C35963E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4E99-CCCB-4B12-8884-33DE6BCE7D95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2B-BEDF-46AA-84A3-86C35963E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4E99-CCCB-4B12-8884-33DE6BCE7D95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2B-BEDF-46AA-84A3-86C35963E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4E99-CCCB-4B12-8884-33DE6BCE7D95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2B-BEDF-46AA-84A3-86C35963E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4E99-CCCB-4B12-8884-33DE6BCE7D95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2B-BEDF-46AA-84A3-86C35963E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4E99-CCCB-4B12-8884-33DE6BCE7D95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2B-BEDF-46AA-84A3-86C35963E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4E99-CCCB-4B12-8884-33DE6BCE7D95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F42B-BEDF-46AA-84A3-86C35963E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34E99-CCCB-4B12-8884-33DE6BCE7D95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3F42B-BEDF-46AA-84A3-86C35963E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772400" cy="333980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Бюджетное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дошкольное образовательное учреждение города Омска                         «Детский сад №165»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представляет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познавательно-исследовательский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художественно-эстетический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гостях у Песочной феи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797152"/>
            <a:ext cx="3704456" cy="62292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Сорокина Татьяна Викторовна, воспитатель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Каким образом я организую игры в педагогической песочнице?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Условия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организации качественной работы с детьми в педагогической песочнице: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согласие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желание ребенка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специальная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подготовка воспитателя, его творческий подход к проведению обучающих игр в песочнице.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отсутствие у детей аллергии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пыль от сухого песка, кожных заболеваний и порезов на руках.</a:t>
            </a:r>
          </a:p>
          <a:p>
            <a:pPr algn="just"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Оборудование педагогической песочницы: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водонепроницаемый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деревянный ящик. Внутренняя поверхность (дно и борта) окрашиваются в синий или голубой цвет. Таким образом, дно будет символизировать воду, а борта – небо.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чистый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просеянный песок.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набор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игрового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24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4714884"/>
            <a:ext cx="2857520" cy="18573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Какие именно игры мы с детьми разыгрываем на песке?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Познавательные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игры,  направленные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знакомство с окружающим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миром.</a:t>
            </a:r>
          </a:p>
          <a:p>
            <a:pPr marL="457200" indent="-457200" algn="just">
              <a:buFont typeface="Wingdings" pitchFamily="2" charset="2"/>
              <a:buChar char="§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Сенсорные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игры, направленные на развитие моторики рук и тактильной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чувствительности</a:t>
            </a:r>
          </a:p>
          <a:p>
            <a:pPr marL="457200" indent="-45720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игры, направленные на развитие познавательных процессов: памяти, мышления,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внимания.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Исторические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игры, в которых разыгрываются исторические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события.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Логопедические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или языковые игры, направленные на развитие фонетико-грамматического строя речи, коррекцию звукопроизношения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285860"/>
            <a:ext cx="2071702" cy="1357322"/>
          </a:xfrm>
          <a:prstGeom prst="rect">
            <a:avLst/>
          </a:prstGeo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1285860"/>
            <a:ext cx="2214578" cy="1357322"/>
          </a:xfrm>
          <a:prstGeom prst="rect">
            <a:avLst/>
          </a:prstGeom>
        </p:spPr>
      </p:pic>
      <p:pic>
        <p:nvPicPr>
          <p:cNvPr id="8" name="Рисунок 7" descr="4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3286124"/>
            <a:ext cx="1667256" cy="1249680"/>
          </a:xfrm>
          <a:prstGeom prst="rect">
            <a:avLst/>
          </a:prstGeom>
        </p:spPr>
      </p:pic>
      <p:pic>
        <p:nvPicPr>
          <p:cNvPr id="9" name="Рисунок 8" descr="6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3286124"/>
            <a:ext cx="1667256" cy="1249680"/>
          </a:xfrm>
          <a:prstGeom prst="rect">
            <a:avLst/>
          </a:prstGeom>
        </p:spPr>
      </p:pic>
      <p:pic>
        <p:nvPicPr>
          <p:cNvPr id="10" name="Рисунок 9" descr="8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3286124"/>
            <a:ext cx="1667256" cy="1249680"/>
          </a:xfrm>
          <a:prstGeom prst="rect">
            <a:avLst/>
          </a:prstGeom>
        </p:spPr>
      </p:pic>
      <p:pic>
        <p:nvPicPr>
          <p:cNvPr id="11" name="Рисунок 10" descr="9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16" y="3286124"/>
            <a:ext cx="1667256" cy="12496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принципы игр на песке, которыми я руководствуюсь: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естественной стимулирующей среды, в которой ребенок чувствует себя комфортно и защищено, проявляя творческую активность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«Оживление» абстрактных символов: букв, цифр, геометрических фигур и пр.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реальное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«проживание», проигрывание всевозможных ситуаций вместе с героями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игр,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принципа осуществляется взаимный переход воображаемого в реальное и наоборот.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Общая структура непосредственно-образовательной деятельности в песочнице: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Ритуал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вхождения в песочный мир (сенсорная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стимуляция: зрительная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слуховая, обонятельная, тактильная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785926"/>
            <a:ext cx="6643734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2852"/>
            <a:ext cx="8229600" cy="10715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Общая структура непосредственно-образовательной деятельности в песочнице: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Дидактическая игра в соответствии с задачами НОД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Релаксационное упражнение или свободная игра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Ритуал выхода из песочного мира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8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214554"/>
            <a:ext cx="2857520" cy="2428892"/>
          </a:xfrm>
          <a:prstGeom prst="rect">
            <a:avLst/>
          </a:prstGeom>
        </p:spPr>
      </p:pic>
      <p:pic>
        <p:nvPicPr>
          <p:cNvPr id="5" name="Рисунок 4" descr="9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2214554"/>
            <a:ext cx="2714644" cy="2357454"/>
          </a:xfrm>
          <a:prstGeom prst="rect">
            <a:avLst/>
          </a:prstGeom>
        </p:spPr>
      </p:pic>
      <p:pic>
        <p:nvPicPr>
          <p:cNvPr id="6" name="Рисунок 5" descr="10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2214554"/>
            <a:ext cx="2500330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Первичная диагностика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первоначальном этапе работы с детьми, я провела первичную диагностику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изучения уровня знаний и представлений об окружающем мире,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речи.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Изучила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уровень агрессивности и тревожности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детей. В исследовании участвовали дети средней возрастной группы (4-5 лет), 11 мальчиков и 2 девочки,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человек.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Мною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были использованы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методики исследования детей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комплексный тестовый метод речевой диагностики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Г.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Даскалова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задания для первичного психолого-педагогического обследования ребенка С.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Забрамной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тревожности В.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Амена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уровня агрессивности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ребёнка 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П. Лаврентьевой и Т. М. Титаренко. </a:t>
            </a:r>
          </a:p>
          <a:p>
            <a:pPr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первичной диагностики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7528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уровень агрессивности;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УТ – уровень тревожности;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УППД - уровень познавательно-психической деятельности;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УРР – уровень речевого развития.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 algn="just"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мы видим из диаграммы, полученные данные нам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позволяют</a:t>
            </a:r>
          </a:p>
          <a:p>
            <a:pPr algn="just"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отметить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высокий уровень агрессивности, тревожности у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детей.</a:t>
            </a:r>
          </a:p>
          <a:p>
            <a:pPr algn="just"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Низкий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уровень речевого и познавательно - психического развития. 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диаграмма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73" y="2428867"/>
            <a:ext cx="7350054" cy="300039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итоговой диагностики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57232"/>
            <a:ext cx="8229600" cy="574012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уровень агрессивности;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УТ – уровень тревожности;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УППД - уровень познавательно-психической деятельности;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УРР – уровень речевого развития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Сравнивая начало и конец года отмечено: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значительно снизился уровень тревожности и агрессивности детей;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повысился уровень познавательной деятельности;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повысился уровень речевого развития детей.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диаграмма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03" y="1928802"/>
            <a:ext cx="8135594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Использование игр с песком даёт положительные результаты: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стабилизирует эмоциональное состояние детей;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вызывает положительные эмоции (радость, удивление);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снижает негативные проявления (страх, тревожность);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уменьшает проявление отрицательных эмоций (злость, гнев, обида);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удается наладить эмоциональное общение детей друг с другом, со взрослыми;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совершенствуются гуманные чувства детей, делает их добрее;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позволяет выражать свои эмоции в безобидной форме. 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Игры с песком оказывают положительное влияние на: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познавательных процессов, творческих способностей;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речи, однако есть дети, которым желательно посещать логопедическую группу, которые нуждаются в специализированной помощи логопеда и невролога.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анкетирование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целью получения наибольшей информации о вновь прибывших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воспитанниках (в начале учебного года);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консультация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родителей в папке-передвижке на тему: «Педагогическая песочница или в гостях у Песочной Феи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родительское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собрание на тему: «Игра – это интересно» в эстафетной форме, где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родителям представлена новая технология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песочной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игротерапии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открытых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дверей, показаны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приемы работы в педагогической песочнице,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игра-путешествие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Песочную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страну.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Горжусь своей профессией за то, что детство проживаю многократно (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Каралашвили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Е. А.)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Сорокина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Татьяна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Викторовна, воспитатель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высшее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педагогический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2 года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квалификация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психолог. Преподаватель психологии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специальность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психология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учебное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заведение: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НОУ высшего профессионального образования «Столичная финансово-гуманитарная академия» г. Москва 2011 год окончания.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педагогическое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кредо: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«Умение воспитывать – это все - таки искусство, такое же искусство, как хорошо играть на скрипке или рояле, хорошо писать картины    (А. С. Макаренко)».</a:t>
            </a:r>
          </a:p>
          <a:p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928670"/>
            <a:ext cx="1843094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Используемая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литература: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rmAutofit lnSpcReduction="10000"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Большебратская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Э. Э. Песочная терапия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Бережная Н. Ф. Песочная терапия в коррекции эмоциональной сферы детей раннего и младшего дошкольного возраста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Грабенко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Т. М.,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Зинкевич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Евстигнеева Т. Д. Чудеса на песке. Песочная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игротерапия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Епанчинцева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О. Ю. Роль песочной терапии в развитие эмоциональной сферы детей дошкольного возраста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Зеленцова – Пешкова Н. В. Элементы песочной терапии в развитии детей раннего возраста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Занятия с детьми 3-7 лет по развитию эмоционально-коммуникативной и познавательной сфер средствами песочной терапии.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Автор-сост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Федосеева М. А.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Кузуб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Н. В.,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Осипук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Э. И. В гостях у Песочной Феи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Ратникова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 В., Гаврик А. В. Игры на песке. Работа с семьей и детьми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Сапожникова О. Б.,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Гарнова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 В. Песочная терапия в развитии дошкольников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Сегодня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мы живём в очень непростом мире.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Жизнь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стоит на месте и диктует новые тенденции, подходы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техники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обучении детей. Введение в действие ФГОС ДО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(Приказ № 1155 от 17.10.2013 г.)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предполагает становление в ДОУ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новой образовательной системы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ориентированной на воспитание и развитие у детей социально-личностных качеств и привитие ценностей, соответствующих целевым ориентирам образования.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39170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Под воздействием ряда факторов у детей возникают негативные эмоциональные переживания: тревожность, выражающаяся в конфликтах и агрессии, неуверенность, определяющаяся замкнутостью и депрессивностью.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	Под влиянием телевидения и социума дети перенимают неуместные способы поведения и грубое выражение чувств посредством подражания.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49309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последнее время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наблюдается: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резкое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увеличение количества детей с самыми сложными речевыми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нарушениями;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трудностями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нарушением активности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внимания;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иперактивные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дети. </a:t>
            </a:r>
          </a:p>
          <a:p>
            <a:pPr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Подача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программного материала для таких детей, их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воспитание и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требуют: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творческой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направленности в работе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воспитателя;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ориентированности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всего образовательного процесса на индивидуальные и личностные особенности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ребенка.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Совершенно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очевидно, что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остро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назрел вопрос о совершенствовании дидактических приемов, методов образовательно-информационной работы с современным подрастающим поколением.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Применение нетрадиционных форм обучения позволяют: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активизировать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познавательную деятельность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повысить речевую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мотивацию;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закрепить полученные знания, умения,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навыки;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улучшить эмоциональное состояние детей (снизить уровень тревожности, агрессивности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развить коммуникативные навыки общения среди сверстников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взрослых.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571480"/>
            <a:ext cx="8003232" cy="107157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Известно, что ведущей деятельностью детей дошкольного возраста </a:t>
            </a:r>
            <a:b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является игра, а самой лучшей игрушкой, по мнению                       К. Д. Ушинского,– куча песка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85926"/>
            <a:ext cx="8229600" cy="428628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своей работе с дошкольниками я использую развивающие и обучающие игры на песке.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моему мнению, игры с песком –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это современный подход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развитии детей дошкольного возраста. Все дети с большим удовольствием играют в песок.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 песке – это естественная деятельность ребенка.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Перенос 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обучающих и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развивающих 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заданий в песочницу дает уникальный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эффект: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самостоятельным рисункам на песке, ребёнок быстрее осваивает буквы 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цифры;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формируются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понятия «право» и «лево», временные понятия дня и ночи, времён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года;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развивается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наглядно-образное мышление, восприятие 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память;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развивается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тактильная чувствительность, мелкая  моторика руки.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642918"/>
            <a:ext cx="7488832" cy="5786478"/>
          </a:xfrm>
        </p:spPr>
        <p:txBody>
          <a:bodyPr>
            <a:noAutofit/>
          </a:bodyPr>
          <a:lstStyle/>
          <a:p>
            <a:pPr algn="just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Кроме этого, песок обладает замечательным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свойством: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поглощает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негативную психическую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энергию и очищает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энергетику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человека;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стабилизирует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эмоциональное состояние.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процессе образовательной работы происходит гармонизация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состояния ребенка.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песком успокаивает (особенно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гиперактивных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детей) – в нем как будто содержится живительная солнечная энергия, которая подзаряжает нас позитивными эмоциями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Таким образом, перенос традиционной педагогической деятельности в песочницу дает больший воспитательный, образовательный и терапевтический эффект, нежели стандартные формы обучения.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Какую цель, используя педагогическую песочницу, я ставлю перед собой в развитии и обучении детей дошкольного возраста?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Создать оптимальные условия и средства развития эмоциональной сферы, познавательных и психических процессов, нравственных понятий детей.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222</TotalTime>
  <Words>1119</Words>
  <Application>Microsoft Office PowerPoint</Application>
  <PresentationFormat>Экран (4:3)</PresentationFormat>
  <Paragraphs>161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Бюджетное дошкольное образовательное учреждение города Омска                         «Детский сад №165»   представляет… познавательно-исследовательский, художественно-эстетический проект  «В гостях у Песочной феи»</vt:lpstr>
      <vt:lpstr>Горжусь своей профессией за то, что детство проживаю многократно (Каралашвили Е. А.) </vt:lpstr>
      <vt:lpstr>Слайд 3</vt:lpstr>
      <vt:lpstr>Слайд 4</vt:lpstr>
      <vt:lpstr>Слайд 5</vt:lpstr>
      <vt:lpstr>Слайд 6</vt:lpstr>
      <vt:lpstr>Известно, что ведущей деятельностью детей дошкольного возраста  является игра, а самой лучшей игрушкой, по мнению                       К. Д. Ушинского,– куча песка  </vt:lpstr>
      <vt:lpstr>Слайд 8</vt:lpstr>
      <vt:lpstr>Какую цель, используя педагогическую песочницу, я ставлю перед собой в развитии и обучении детей дошкольного возраста?  </vt:lpstr>
      <vt:lpstr>Каким образом я организую игры в педагогической песочнице?</vt:lpstr>
      <vt:lpstr>Какие именно игры мы с детьми разыгрываем на песке?</vt:lpstr>
      <vt:lpstr>Основные принципы игр на песке, которыми я руководствуюсь:</vt:lpstr>
      <vt:lpstr>Общая структура непосредственно-образовательной деятельности в песочнице: </vt:lpstr>
      <vt:lpstr>Общая структура непосредственно-образовательной деятельности в песочнице:</vt:lpstr>
      <vt:lpstr>Первичная диагностика</vt:lpstr>
      <vt:lpstr>Результаты первичной диагностики</vt:lpstr>
      <vt:lpstr>Результаты итоговой диагностики</vt:lpstr>
      <vt:lpstr>Вывод:</vt:lpstr>
      <vt:lpstr>Работа с родителями</vt:lpstr>
      <vt:lpstr>Используемая литература: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Бюджетное дошкольное образовательное учреждение города Омска                         «Детский сад №165»   представляет… познавательно-исследовательский, художественно-эстетический проект «В гостях у Песочной феи»</dc:title>
  <dc:creator>днс</dc:creator>
  <cp:lastModifiedBy>Татьяна</cp:lastModifiedBy>
  <cp:revision>26</cp:revision>
  <dcterms:created xsi:type="dcterms:W3CDTF">2015-11-07T10:42:24Z</dcterms:created>
  <dcterms:modified xsi:type="dcterms:W3CDTF">2015-11-22T14:05:48Z</dcterms:modified>
</cp:coreProperties>
</file>