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84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D899-3A7E-40D8-B00C-93E0D6970415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D0538-DF1E-4BE8-A386-4DCEDBD21F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D899-3A7E-40D8-B00C-93E0D6970415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D0538-DF1E-4BE8-A386-4DCEDBD21F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D899-3A7E-40D8-B00C-93E0D6970415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D0538-DF1E-4BE8-A386-4DCEDBD21F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D899-3A7E-40D8-B00C-93E0D6970415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D0538-DF1E-4BE8-A386-4DCEDBD21F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D899-3A7E-40D8-B00C-93E0D6970415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D0538-DF1E-4BE8-A386-4DCEDBD21F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D899-3A7E-40D8-B00C-93E0D6970415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D0538-DF1E-4BE8-A386-4DCEDBD21F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D899-3A7E-40D8-B00C-93E0D6970415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D0538-DF1E-4BE8-A386-4DCEDBD21F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D899-3A7E-40D8-B00C-93E0D6970415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D0538-DF1E-4BE8-A386-4DCEDBD21F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D899-3A7E-40D8-B00C-93E0D6970415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D0538-DF1E-4BE8-A386-4DCEDBD21F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D899-3A7E-40D8-B00C-93E0D6970415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D0538-DF1E-4BE8-A386-4DCEDBD21F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D899-3A7E-40D8-B00C-93E0D6970415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D0538-DF1E-4BE8-A386-4DCEDBD21F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1D899-3A7E-40D8-B00C-93E0D6970415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D0538-DF1E-4BE8-A386-4DCEDBD21F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2.png"/><Relationship Id="rId7" Type="http://schemas.openxmlformats.org/officeDocument/2006/relationships/image" Target="../media/image42.jpeg"/><Relationship Id="rId12" Type="http://schemas.openxmlformats.org/officeDocument/2006/relationships/image" Target="../media/image4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2.png"/><Relationship Id="rId7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2.pn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11.jpeg"/><Relationship Id="rId15" Type="http://schemas.openxmlformats.org/officeDocument/2006/relationships/image" Target="../media/image36.jpeg"/><Relationship Id="rId10" Type="http://schemas.openxmlformats.org/officeDocument/2006/relationships/image" Target="../media/image31.gif"/><Relationship Id="rId4" Type="http://schemas.openxmlformats.org/officeDocument/2006/relationships/image" Target="../media/image26.jpe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 для презентаций - Татьяна Петровна Трутнев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Рамки с цветами для фотошоп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6000" y="1582341"/>
            <a:ext cx="4572000" cy="43704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ПРЕЗЕНТАЦИЯ  </a:t>
            </a:r>
            <a:endParaRPr lang="ru-RU" sz="2800" dirty="0" smtClean="0">
              <a:solidFill>
                <a:srgbClr val="7030A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ПО  </a:t>
            </a:r>
            <a:endParaRPr lang="ru-RU" sz="2800" dirty="0" smtClean="0">
              <a:solidFill>
                <a:srgbClr val="7030A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ЛЕКСИЧЕСКОЙ  ТЕМЕ </a:t>
            </a:r>
            <a:endParaRPr lang="ru-RU" sz="2800" dirty="0" smtClean="0">
              <a:solidFill>
                <a:srgbClr val="7030A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 «ПРОФЕССИИ»</a:t>
            </a:r>
            <a:endParaRPr lang="ru-RU" sz="2800" dirty="0" smtClean="0">
              <a:solidFill>
                <a:srgbClr val="7030A0"/>
              </a:solidFill>
            </a:endParaRPr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Учитель-логопед МБДОУ № 22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Скрипникова</a:t>
            </a:r>
            <a:r>
              <a:rPr lang="ru-RU" sz="2000" b="1" i="1" dirty="0" smtClean="0">
                <a:solidFill>
                  <a:srgbClr val="7030A0"/>
                </a:solidFill>
              </a:rPr>
              <a:t> Т.В.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 для презентаций - Татьяна Петровна Трутнев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Рамки с цветами для фотошоп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42976" y="285728"/>
            <a:ext cx="7143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</a:rPr>
              <a:t>Игра «Почему так называют?» - развитие логического мышления, упражнение в словообразовании. (Спасатель, библиотекарь, военнослужащий, тракторист, доярка, каменщик, водитель, пожарный, комбайнер и т.д.) 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pic>
        <p:nvPicPr>
          <p:cNvPr id="7" name="Picture 3" descr="C:\Users\Татьяна\Desktop\SAM_12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571612"/>
            <a:ext cx="1920122" cy="30543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2" descr="C:\Users\Татьяна\Desktop\SAM_12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2071678"/>
            <a:ext cx="2071702" cy="3000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13" descr="C:\Users\Татьяна\Desktop\SAM_129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56" y="2786058"/>
            <a:ext cx="2222600" cy="3000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12" descr="C:\Users\Татьяна\Desktop\SAM_129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8" y="3286124"/>
            <a:ext cx="2222600" cy="30718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1" descr="C:\Users\Татьяна\Desktop\SAM_129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9058" y="3500438"/>
            <a:ext cx="2222600" cy="3143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10" descr="C:\Users\Татьяна\Desktop\SAM_129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29190" y="3500438"/>
            <a:ext cx="2222600" cy="3143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Рисунок 12" descr="Мастер-класс по ознакомлению детей старшего дошкольного возраста с профессиями &quot;Все работы хороши. Цель мастер-класса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15008" y="3929066"/>
            <a:ext cx="2143140" cy="27146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Рисунок 13" descr="Мастер-класс по ознакомлению детей старшего дошкольного возраста с профессиями &quot;Все работы хороши. Цель мастер-класса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72264" y="2643182"/>
            <a:ext cx="2124086" cy="26336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Рисунок 14" descr="Профессии 01 - Картинка 635/29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1357298"/>
            <a:ext cx="1857388" cy="27146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 для презентаций - Татьяна Петровна Трутнев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Рамки с цветами для фотошоп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728" y="642918"/>
            <a:ext cx="69294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</a:rPr>
              <a:t>Игра «Назови профессии» – назвать профессии о которых говорится в стихотворении С.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Баруздина</a:t>
            </a:r>
            <a:r>
              <a:rPr lang="ru-RU" sz="2000" b="1" i="1" dirty="0" smtClean="0">
                <a:solidFill>
                  <a:srgbClr val="7030A0"/>
                </a:solidFill>
              </a:rPr>
              <a:t> «Кто построил этот дом?» 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pic>
        <p:nvPicPr>
          <p:cNvPr id="7" name="Picture 8" descr="C:\Users\Татьяна\Desktop\SAM_13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714488"/>
            <a:ext cx="2000264" cy="26971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9" descr="C:\Users\Татьяна\Desktop\SAM_13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1785926"/>
            <a:ext cx="1946346" cy="25003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6" descr="C:\Users\Татьяна\Desktop\SAM_13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4414" y="3000372"/>
            <a:ext cx="1991560" cy="26257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7" descr="C:\Users\Татьяна\Desktop\SAM_130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3714752"/>
            <a:ext cx="2222600" cy="28797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5" descr="C:\Users\Татьяна\Desktop\SAM_130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43570" y="3643314"/>
            <a:ext cx="2222600" cy="28400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фон для презентаций - Татьяна Петровна Трутнев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Рамки с цветами для фотошоп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00100" y="1357297"/>
            <a:ext cx="7143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Литература: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err="1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Агранович</a:t>
            </a:r>
            <a:r>
              <a:rPr lang="ru-RU" sz="2000" b="1" i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З.Е. Сборник домашних заданий в помощь логопедам и родителям для преодоления лексико-грамматического недоразвития речи у дошкольников с ОНР. – СПб.: «ДЕТСТВО-ПРЕСС», 2002. – 128 с.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Граб Л.М. Тематическое планирование коррекционной работы в логопедической группе для детей 5-6 лет с ОНР/ Л.М. Граб. – М.6 «Издательство Гном и Д», 2005. – 56 с.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7030A0"/>
                </a:solidFill>
              </a:rPr>
              <a:t> Смирнова Л.Н. Логопедия в детском саду. Занятия с детьми 6-7 лет с общим недоразвитием речи. Пособие для логопедов, дефектологов и воспитателей. – М.: «Мозаика-Синтез», 2007.– 96 с.	</a:t>
            </a:r>
            <a:endParaRPr lang="ru-RU" sz="2000" b="1" i="1" dirty="0" smtClean="0">
              <a:solidFill>
                <a:srgbClr val="7030A0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 для презентаций - Татьяна Петровна Трутнев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Рамки с цветами для фотошоп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14414" y="928670"/>
            <a:ext cx="678661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               ЛЕКСИЧЕСКАЯ   ТЕМА   «ПРОФЕССИИ</a:t>
            </a:r>
            <a:r>
              <a:rPr lang="ru-RU" sz="2400" b="1" i="1" dirty="0">
                <a:solidFill>
                  <a:srgbClr val="7030A0"/>
                </a:solidFill>
              </a:rPr>
              <a:t>»</a:t>
            </a:r>
            <a:r>
              <a:rPr lang="ru-RU" b="1" i="1" dirty="0">
                <a:solidFill>
                  <a:srgbClr val="7030A0"/>
                </a:solidFill>
              </a:rPr>
              <a:t>	</a:t>
            </a:r>
            <a:r>
              <a:rPr lang="ru-RU" dirty="0">
                <a:solidFill>
                  <a:srgbClr val="7030A0"/>
                </a:solidFill>
              </a:rPr>
              <a:t>                                               </a:t>
            </a:r>
            <a:endParaRPr lang="ru-RU" dirty="0" smtClean="0">
              <a:solidFill>
                <a:srgbClr val="7030A0"/>
              </a:solidFill>
            </a:endParaRPr>
          </a:p>
          <a:p>
            <a:endParaRPr lang="ru-RU" sz="2400" b="1" i="1" dirty="0" smtClean="0">
              <a:solidFill>
                <a:srgbClr val="7030A0"/>
              </a:solidFill>
            </a:endParaRP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Рекомендуется</a:t>
            </a:r>
            <a:r>
              <a:rPr lang="ru-RU" sz="2400" b="1" i="1" dirty="0">
                <a:solidFill>
                  <a:srgbClr val="7030A0"/>
                </a:solidFill>
              </a:rPr>
              <a:t>: побеседовать с ребенком о том, что на свете очень много профессий, спросить его, какие профессии он знает, кем бы он хотел стать, когда вырастет; спросить у ребенка, что делают люди разных профессий, какую работу они выполняют, какие инструменты и орудия труда им для этого нужны; рассказать ребенку о своей профессии, о том, где и кем вы работаете, какую пользу приносит вша работа людям; если есть возможность, отведите ребенка на место вашей работы.</a:t>
            </a:r>
            <a:r>
              <a:rPr lang="ru-RU" sz="2400" i="1" dirty="0">
                <a:solidFill>
                  <a:srgbClr val="7030A0"/>
                </a:solidFill>
              </a:rPr>
              <a:t>	</a:t>
            </a:r>
            <a:r>
              <a:rPr lang="ru-RU" dirty="0">
                <a:solidFill>
                  <a:srgbClr val="7030A0"/>
                </a:solidFill>
              </a:rPr>
              <a:t>	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фон для презентаций - Татьяна Петровна Трутнев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Рамки с цветами для фотошоп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357290" y="785794"/>
            <a:ext cx="67866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               Игра «Подбери слова-действия»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Что делает врач? Врач лечит. И т.д. 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20482" name="Picture 2" descr="Конспект занятия по профессиям в доу - Большой архив учебник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1571612"/>
            <a:ext cx="6715172" cy="450059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фон для презентаций - Татьяна Петровна Трутнев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Рамки с цветами для фотошоп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728" y="714356"/>
            <a:ext cx="68580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</a:rPr>
              <a:t>                           Игра «Угадай профессию»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>
                <a:solidFill>
                  <a:srgbClr val="7030A0"/>
                </a:solidFill>
              </a:rPr>
              <a:t> </a:t>
            </a:r>
            <a:r>
              <a:rPr lang="ru-RU" sz="2000" b="1" i="1" dirty="0" smtClean="0">
                <a:solidFill>
                  <a:srgbClr val="7030A0"/>
                </a:solidFill>
              </a:rPr>
              <a:t>  Послушать слова-действия. Покажи и назови соответствующую профессию на картинке.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7030A0"/>
                </a:solidFill>
              </a:rPr>
              <a:t>Лечит людей (кто?) - …,    водит машины, автобусы (кто?) - …, продает товары (кто?) - …, строит дома (кто?) - …, учит детей в школе (кто?) - … .</a:t>
            </a:r>
            <a:r>
              <a:rPr lang="ru-RU" dirty="0"/>
              <a:t>	 </a:t>
            </a:r>
          </a:p>
        </p:txBody>
      </p:sp>
      <p:pic>
        <p:nvPicPr>
          <p:cNvPr id="10242" name="Picture 2" descr="http://im1-tub-ru.yandex.net/i?id=8a09732aba448f02f568501b50493efe-138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143248"/>
            <a:ext cx="1785950" cy="192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 descr="http://im0-tub-ru.yandex.net/i?id=f69bf940d75011812dd6c7a1edb7e63b-54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3071810"/>
            <a:ext cx="1643074" cy="192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4" name="Picture 4" descr="http://im0-tub-ru.yandex.net/i?id=d16313de6901b2fa5cb903cab1f18f9e-81-144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4286256"/>
            <a:ext cx="1643074" cy="2214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6" name="Picture 6" descr="http://im3-tub-ru.yandex.net/i?id=73d0f83d3b532faeccd94ffcb8dba2c6-123-144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2357430"/>
            <a:ext cx="1857388" cy="17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8" name="Picture 8" descr="http://im2-tub-ru.yandex.net/i?id=03a7ce3a78b1f79a535ba47db9b113eb-67-144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7224" y="2643182"/>
            <a:ext cx="1714512" cy="1857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 для презентаций - Татьяна Петровна Трутнев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Рамки с цветами для фотошоп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214546" y="785794"/>
            <a:ext cx="59293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Игра «Составь предложение»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 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8663" y="1357298"/>
            <a:ext cx="421484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</a:rPr>
              <a:t>Ответь на вопросы по образцу:  Кто играет на музыкальных инструментах? – Музыкант играет на музыкальных инструментах.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7030A0"/>
                </a:solidFill>
              </a:rPr>
              <a:t> Кто работает с фотоаппаратом?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>
                <a:solidFill>
                  <a:srgbClr val="7030A0"/>
                </a:solidFill>
              </a:rPr>
              <a:t> </a:t>
            </a:r>
            <a:r>
              <a:rPr lang="ru-RU" sz="2000" b="1" i="1" dirty="0" smtClean="0">
                <a:solidFill>
                  <a:srgbClr val="7030A0"/>
                </a:solidFill>
              </a:rPr>
              <a:t>Кто работает кистью, валиком?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>
                <a:solidFill>
                  <a:srgbClr val="7030A0"/>
                </a:solidFill>
              </a:rPr>
              <a:t> </a:t>
            </a:r>
            <a:r>
              <a:rPr lang="ru-RU" sz="2000" b="1" i="1" dirty="0" smtClean="0">
                <a:solidFill>
                  <a:srgbClr val="7030A0"/>
                </a:solidFill>
              </a:rPr>
              <a:t>Кто работает за компьютером?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>
                <a:solidFill>
                  <a:srgbClr val="7030A0"/>
                </a:solidFill>
              </a:rPr>
              <a:t> </a:t>
            </a:r>
            <a:r>
              <a:rPr lang="ru-RU" sz="2000" b="1" i="1" dirty="0" smtClean="0">
                <a:solidFill>
                  <a:srgbClr val="7030A0"/>
                </a:solidFill>
              </a:rPr>
              <a:t>Кто работает за швейной машинкой?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>
                <a:solidFill>
                  <a:srgbClr val="7030A0"/>
                </a:solidFill>
              </a:rPr>
              <a:t> </a:t>
            </a:r>
            <a:r>
              <a:rPr lang="ru-RU" sz="2000" b="1" i="1" dirty="0" smtClean="0">
                <a:solidFill>
                  <a:srgbClr val="7030A0"/>
                </a:solidFill>
              </a:rPr>
              <a:t>Кто работает метлой? 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pic>
        <p:nvPicPr>
          <p:cNvPr id="9220" name="Picture 4" descr="http://im1-tub-ru.yandex.net/i?id=58250a5b52b641b055faba3a167ec017-88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3500438"/>
            <a:ext cx="1905000" cy="142875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9222" name="Picture 6" descr="http://im3-tub-ru.yandex.net/i?id=d7f111099934ad48a857fabaa7601288-130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1214422"/>
            <a:ext cx="1876425" cy="142875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9224" name="Picture 8" descr="http://im2-tub-ru.yandex.net/i?id=58f2b55cf95299844b276d30459553ab-88-144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1714488"/>
            <a:ext cx="1905000" cy="142875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9228" name="Picture 12" descr="Профессии 02 - Картинка 636/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2" y="2857496"/>
            <a:ext cx="2000264" cy="157163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9230" name="Picture 14" descr="http://im1-tub-ru.yandex.net/i?id=b041b738dfc1afaf9446990283b59417-16-144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38" y="4786322"/>
            <a:ext cx="2000264" cy="157163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фон для презентаций - Татьяна Петровна Трутнев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Рамки с цветами для фотошоп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285984" y="642918"/>
            <a:ext cx="60722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Игра «Кто с чем работает?» 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29322" y="1214422"/>
            <a:ext cx="221457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</a:rPr>
              <a:t>Назвать профессии людей, изображенных на картинках, а также предметы, которые понадобятся им для работы.  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pic>
        <p:nvPicPr>
          <p:cNvPr id="8198" name="Picture 6" descr="http://im3-tub-ru.yandex.net/i?id=0c9b2804dd35263bd1d04150c4f7bf47-140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4000504"/>
            <a:ext cx="1857388" cy="221457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8200" name="Picture 8" descr="http://im0-tub-ru.yandex.net/i?id=421fdb8add818ddd0c542e9fdf4f91f9-10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1571612"/>
            <a:ext cx="1857388" cy="221457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8202" name="Picture 10" descr="http://im0-tub-ru.yandex.net/i?id=e3d0958cfeb3e7c4e79cf40393be0ea8-126-144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1571612"/>
            <a:ext cx="1857388" cy="221457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8204" name="Picture 12" descr="http://im2-tub-ru.yandex.net/i?id=1a708f1df5fc314c61355d2ec16401d0-117-144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3857628"/>
            <a:ext cx="1857388" cy="228601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8206" name="Picture 14" descr="http://im0-tub-ru.yandex.net/i?id=d16313de6901b2fa5cb903cab1f18f9e-81-144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1538" y="3857628"/>
            <a:ext cx="1857388" cy="228601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 для презентаций - Татьяна Петровна Трутнев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Рамки с цветами для фотошоп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14414" y="785794"/>
            <a:ext cx="7143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</a:rPr>
              <a:t>                              Игра «Помоги НЕЗНАЙКЕ» - развитие внимания, памяти.</a:t>
            </a:r>
          </a:p>
          <a:p>
            <a:r>
              <a:rPr lang="ru-RU" sz="2000" b="1" i="1" dirty="0" smtClean="0">
                <a:solidFill>
                  <a:srgbClr val="7030A0"/>
                </a:solidFill>
              </a:rPr>
              <a:t>Незнайка решил стать плотником. Но он не знает, какие инструменты понадобятся ему для работы. Помоги Незнайке – назови эти предметы. 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pic>
        <p:nvPicPr>
          <p:cNvPr id="7170" name="Picture 2" descr="Незнайку и Тома Сойера запретят читать маленьким детям - Читаем, рассказываем - Форум счастливых родителей!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214554"/>
            <a:ext cx="1714512" cy="2500330"/>
          </a:xfrm>
          <a:prstGeom prst="rect">
            <a:avLst/>
          </a:prstGeom>
          <a:noFill/>
        </p:spPr>
      </p:pic>
      <p:pic>
        <p:nvPicPr>
          <p:cNvPr id="7172" name="Picture 4" descr="Происшествия АДИ - Новости Хакасии - Part 6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2214554"/>
            <a:ext cx="1357322" cy="1404926"/>
          </a:xfrm>
          <a:prstGeom prst="rect">
            <a:avLst/>
          </a:prstGeom>
          <a:noFill/>
        </p:spPr>
      </p:pic>
      <p:pic>
        <p:nvPicPr>
          <p:cNvPr id="7174" name="Picture 6" descr="Ложка деревянная расписна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2714620"/>
            <a:ext cx="1571636" cy="914387"/>
          </a:xfrm>
          <a:prstGeom prst="rect">
            <a:avLst/>
          </a:prstGeom>
          <a:noFill/>
        </p:spPr>
      </p:pic>
      <p:pic>
        <p:nvPicPr>
          <p:cNvPr id="7176" name="Picture 8" descr="Полесье (пластмасса) Игрушки Page 2-20 Магазин детских товаров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4810" y="3571876"/>
            <a:ext cx="2071702" cy="1423972"/>
          </a:xfrm>
          <a:prstGeom prst="rect">
            <a:avLst/>
          </a:prstGeom>
          <a:noFill/>
        </p:spPr>
      </p:pic>
      <p:pic>
        <p:nvPicPr>
          <p:cNvPr id="7180" name="Picture 12" descr="Утюг Philips в категории Утюг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0298" y="3214686"/>
            <a:ext cx="1228725" cy="1238250"/>
          </a:xfrm>
          <a:prstGeom prst="rect">
            <a:avLst/>
          </a:prstGeom>
          <a:noFill/>
        </p:spPr>
      </p:pic>
      <p:pic>
        <p:nvPicPr>
          <p:cNvPr id="7182" name="Picture 14" descr="Рубанки ручные деревянные и металлические ЗУБР, KRAFTOOL, STAYER, LEGIONER оптом Москва Первая Инструментальная Компания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57818" y="4929198"/>
            <a:ext cx="1214446" cy="861977"/>
          </a:xfrm>
          <a:prstGeom prst="rect">
            <a:avLst/>
          </a:prstGeom>
          <a:noFill/>
        </p:spPr>
      </p:pic>
      <p:pic>
        <p:nvPicPr>
          <p:cNvPr id="7184" name="Picture 16" descr="РАБОЧАЯ БОРЬБА За рубежом Новый Раскольников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15074" y="3714752"/>
            <a:ext cx="1714512" cy="1104889"/>
          </a:xfrm>
          <a:prstGeom prst="rect">
            <a:avLst/>
          </a:prstGeom>
          <a:noFill/>
        </p:spPr>
      </p:pic>
      <p:pic>
        <p:nvPicPr>
          <p:cNvPr id="7186" name="Picture 18" descr="Подарок Форум лесбиянок ЛесбиТим, лесби форум, лесби сайт ЛесбиТим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3967896">
            <a:off x="2598793" y="4234053"/>
            <a:ext cx="1281087" cy="214311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фон для презентаций - Татьяна Петровна Трутнев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Рамки с цветами для фотошоп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00166" y="785794"/>
            <a:ext cx="68580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Игра «Четвертый лишний» - </a:t>
            </a:r>
          </a:p>
          <a:p>
            <a:r>
              <a:rPr lang="ru-RU" sz="2000" b="1" i="1" dirty="0" smtClean="0">
                <a:solidFill>
                  <a:srgbClr val="7030A0"/>
                </a:solidFill>
              </a:rPr>
              <a:t>развитие логического мышления.</a:t>
            </a:r>
          </a:p>
          <a:p>
            <a:r>
              <a:rPr lang="ru-RU" sz="2000" b="1" i="1" dirty="0" smtClean="0">
                <a:solidFill>
                  <a:srgbClr val="7030A0"/>
                </a:solidFill>
              </a:rPr>
              <a:t> 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pic>
        <p:nvPicPr>
          <p:cNvPr id="6150" name="Picture 6" descr="http://im1-tub-ru.yandex.net/i?id=6754845a6c4764250ba4f53aefb7eaf0-12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1928802"/>
            <a:ext cx="1143008" cy="10001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6152" name="Picture 8" descr="http://im2-tub-ru.yandex.net/i?id=58f2b55cf95299844b276d30459553ab-88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1928802"/>
            <a:ext cx="1214446" cy="10001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6154" name="Picture 10" descr="http://im2-tub-ru.yandex.net/i?id=ff2c84d83d90ede6e6b1534f7672c95b-130-144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1928802"/>
            <a:ext cx="1214446" cy="100012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14" name="Picture 14" descr="Рубанки ручные деревянные и металлические ЗУБР, KRAFTOOL, STAYER, LEGIONER оптом Москва Первая Инструментальная Компания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7818" y="1928802"/>
            <a:ext cx="1214446" cy="93341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11" name="Рисунок 10" descr="http://www.vems-stroy.ru/uploads/images/%D0%98%D0%9D%D0%A1%D0%A2%D0%A0%D0%A3%D0%9C%D0%95%D0%9D%D0%A2/%D0%A0%D0%B5%D0%B6%D1%83%D1%89%D0%B8%D0%B9/nogovka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7224" y="3071810"/>
            <a:ext cx="1347792" cy="1047753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2" name="Picture 4" descr="C:\Users\Татьяна\Desktop\SAM_130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5984" y="3071810"/>
            <a:ext cx="1500198" cy="107157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13" name="Рисунок 12" descr="Прокричать: &quot;Ку-ка-ре-ку&quot;? - страница 5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57625" y="3081337"/>
            <a:ext cx="1428750" cy="990605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21" descr="C:\Users\Татьяна\Desktop\SAM_130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8596" y="4286256"/>
            <a:ext cx="1920122" cy="207170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16" name="Picture 19" descr="C:\Users\Татьяна\Desktop\SAM_131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00298" y="4286256"/>
            <a:ext cx="2222600" cy="214314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17" name="Picture 20" descr="C:\Users\Татьяна\Desktop\SAM_130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29190" y="4286256"/>
            <a:ext cx="2222600" cy="205422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18" name="Рисунок 17" descr="http://img03.taobaocdn.com/bao/uploaded/i3/16052022211921489/T1Em9kXwhgXXXXXXXX_!!0-item_pic.jpg_600x600.jp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58082" y="4286256"/>
            <a:ext cx="1533525" cy="207170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9" name="Рисунок 18" descr="http://xn----8sbdzktsk.xn--p1ai/photo/xl/4i14017/18525-48_6197.jpg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572132" y="2928934"/>
            <a:ext cx="1276350" cy="1190625"/>
          </a:xfrm>
          <a:prstGeom prst="rect">
            <a:avLst/>
          </a:prstGeom>
          <a:ln>
            <a:solidFill>
              <a:srgbClr val="7030A0"/>
            </a:solidFill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 для презентаций - Татьяна Петровна Трутнев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Рамки с цветами для фотошоп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</p:spPr>
      </p:pic>
      <p:pic>
        <p:nvPicPr>
          <p:cNvPr id="6" name="Picture 2" descr="http://im1-tub-ru.yandex.net/i?id=457634a068cbb83b1e7c18bfc486cd50-21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285992"/>
            <a:ext cx="3786214" cy="350046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5122" name="Picture 2" descr="http://im3-tub-ru.yandex.net/i?id=3527a4a9b5db3d1fdad62f1f4f0e066a-117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928670"/>
            <a:ext cx="3714776" cy="33575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1071538" y="1214422"/>
            <a:ext cx="3429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</a:rPr>
              <a:t>Игра «Составь предложение» 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394</Words>
  <Application>Microsoft Office PowerPoint</Application>
  <PresentationFormat>Экран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AdmiK</cp:lastModifiedBy>
  <cp:revision>24</cp:revision>
  <dcterms:created xsi:type="dcterms:W3CDTF">2015-02-20T14:43:45Z</dcterms:created>
  <dcterms:modified xsi:type="dcterms:W3CDTF">2015-12-28T18:20:24Z</dcterms:modified>
</cp:coreProperties>
</file>