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57" r:id="rId4"/>
    <p:sldId id="266" r:id="rId5"/>
    <p:sldId id="258" r:id="rId6"/>
    <p:sldId id="259" r:id="rId7"/>
    <p:sldId id="260" r:id="rId8"/>
    <p:sldId id="267" r:id="rId9"/>
    <p:sldId id="261" r:id="rId10"/>
    <p:sldId id="272" r:id="rId11"/>
    <p:sldId id="262" r:id="rId12"/>
    <p:sldId id="263" r:id="rId13"/>
    <p:sldId id="264" r:id="rId14"/>
    <p:sldId id="270" r:id="rId15"/>
    <p:sldId id="271" r:id="rId16"/>
    <p:sldId id="265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30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7F6C5A-9A27-4933-874E-2AB1FAF13B29}" type="doc">
      <dgm:prSet loTypeId="urn:microsoft.com/office/officeart/2005/8/layout/list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7A14000B-303A-49B7-9405-D317E0FFAC66}">
      <dgm:prSet phldrT="[Текст]" custT="1"/>
      <dgm:spPr/>
      <dgm:t>
        <a:bodyPr/>
        <a:lstStyle/>
        <a:p>
          <a:r>
            <a:rPr lang="ru-RU" sz="2800" b="1" dirty="0" smtClean="0"/>
            <a:t>научная</a:t>
          </a:r>
          <a:endParaRPr lang="ru-RU" sz="2200" b="1" dirty="0"/>
        </a:p>
      </dgm:t>
    </dgm:pt>
    <dgm:pt modelId="{7AB32354-D219-480A-8F29-E67CAB2A671E}" type="parTrans" cxnId="{D9EA8E87-7CE4-43F9-82CF-1925E4CD4072}">
      <dgm:prSet/>
      <dgm:spPr/>
      <dgm:t>
        <a:bodyPr/>
        <a:lstStyle/>
        <a:p>
          <a:endParaRPr lang="ru-RU"/>
        </a:p>
      </dgm:t>
    </dgm:pt>
    <dgm:pt modelId="{E3CE9AF5-3742-4571-867F-60CE8436E8C1}" type="sibTrans" cxnId="{D9EA8E87-7CE4-43F9-82CF-1925E4CD4072}">
      <dgm:prSet/>
      <dgm:spPr/>
      <dgm:t>
        <a:bodyPr/>
        <a:lstStyle/>
        <a:p>
          <a:endParaRPr lang="ru-RU"/>
        </a:p>
      </dgm:t>
    </dgm:pt>
    <dgm:pt modelId="{63750A65-3CE8-46AC-AF60-7F7FF8BBBD8F}">
      <dgm:prSet phldrT="[Текст]" custT="1"/>
      <dgm:spPr/>
      <dgm:t>
        <a:bodyPr/>
        <a:lstStyle/>
        <a:p>
          <a:r>
            <a:rPr lang="ru-RU" sz="2800" b="1" dirty="0" smtClean="0"/>
            <a:t>эстетическая</a:t>
          </a:r>
          <a:endParaRPr lang="ru-RU" sz="2200" b="1" dirty="0"/>
        </a:p>
      </dgm:t>
    </dgm:pt>
    <dgm:pt modelId="{5B39FB6A-D1C2-4E29-BE8A-E27ECD972655}" type="parTrans" cxnId="{5D24B202-4D36-457B-9347-A31667024A13}">
      <dgm:prSet/>
      <dgm:spPr/>
      <dgm:t>
        <a:bodyPr/>
        <a:lstStyle/>
        <a:p>
          <a:endParaRPr lang="ru-RU"/>
        </a:p>
      </dgm:t>
    </dgm:pt>
    <dgm:pt modelId="{933C93BC-CF9F-428D-8EAF-F9E57BF1B395}" type="sibTrans" cxnId="{5D24B202-4D36-457B-9347-A31667024A13}">
      <dgm:prSet/>
      <dgm:spPr/>
      <dgm:t>
        <a:bodyPr/>
        <a:lstStyle/>
        <a:p>
          <a:endParaRPr lang="ru-RU"/>
        </a:p>
      </dgm:t>
    </dgm:pt>
    <dgm:pt modelId="{746A4926-8049-4099-B4B0-1EBF4FC96C7D}">
      <dgm:prSet phldrT="[Текст]" custT="1"/>
      <dgm:spPr/>
      <dgm:t>
        <a:bodyPr/>
        <a:lstStyle/>
        <a:p>
          <a:r>
            <a:rPr lang="ru-RU" sz="2800" b="1" dirty="0" smtClean="0"/>
            <a:t>Общественно-политическая</a:t>
          </a:r>
          <a:endParaRPr lang="ru-RU" sz="2800" b="1" dirty="0"/>
        </a:p>
      </dgm:t>
    </dgm:pt>
    <dgm:pt modelId="{30D3F59C-A371-471E-8206-991C8859CDF5}" type="parTrans" cxnId="{9A97C404-53B1-4F00-9880-331FC5E6386A}">
      <dgm:prSet/>
      <dgm:spPr/>
      <dgm:t>
        <a:bodyPr/>
        <a:lstStyle/>
        <a:p>
          <a:endParaRPr lang="ru-RU"/>
        </a:p>
      </dgm:t>
    </dgm:pt>
    <dgm:pt modelId="{0E48406B-5F78-4169-BC6A-7C372F74A26D}" type="sibTrans" cxnId="{9A97C404-53B1-4F00-9880-331FC5E6386A}">
      <dgm:prSet/>
      <dgm:spPr/>
      <dgm:t>
        <a:bodyPr/>
        <a:lstStyle/>
        <a:p>
          <a:endParaRPr lang="ru-RU"/>
        </a:p>
      </dgm:t>
    </dgm:pt>
    <dgm:pt modelId="{7252B650-684F-447F-9CCD-AF2DEA9617D2}">
      <dgm:prSet custT="1"/>
      <dgm:spPr/>
      <dgm:t>
        <a:bodyPr/>
        <a:lstStyle/>
        <a:p>
          <a:r>
            <a:rPr lang="ru-RU" sz="2800" b="1" dirty="0" smtClean="0"/>
            <a:t>Научно-популярная</a:t>
          </a:r>
          <a:endParaRPr lang="ru-RU" sz="2800" b="1" dirty="0"/>
        </a:p>
      </dgm:t>
    </dgm:pt>
    <dgm:pt modelId="{98A41FF8-D115-47A3-9851-878B42E714D4}" type="parTrans" cxnId="{C4DAA860-6FB9-4606-888A-B5A78A6757DF}">
      <dgm:prSet/>
      <dgm:spPr/>
      <dgm:t>
        <a:bodyPr/>
        <a:lstStyle/>
        <a:p>
          <a:endParaRPr lang="ru-RU"/>
        </a:p>
      </dgm:t>
    </dgm:pt>
    <dgm:pt modelId="{4CF5812E-C1AA-46AD-B275-1161DA527D3C}" type="sibTrans" cxnId="{C4DAA860-6FB9-4606-888A-B5A78A6757DF}">
      <dgm:prSet/>
      <dgm:spPr/>
      <dgm:t>
        <a:bodyPr/>
        <a:lstStyle/>
        <a:p>
          <a:endParaRPr lang="ru-RU"/>
        </a:p>
      </dgm:t>
    </dgm:pt>
    <dgm:pt modelId="{3D125D24-30AE-4F59-A743-5271C140D04A}">
      <dgm:prSet custT="1"/>
      <dgm:spPr/>
      <dgm:t>
        <a:bodyPr/>
        <a:lstStyle/>
        <a:p>
          <a:r>
            <a:rPr lang="ru-RU" sz="2800" b="1" dirty="0" smtClean="0"/>
            <a:t>Культурологическая </a:t>
          </a:r>
          <a:endParaRPr lang="ru-RU" sz="2200" b="1" dirty="0"/>
        </a:p>
      </dgm:t>
    </dgm:pt>
    <dgm:pt modelId="{C5DB0DD8-D21F-47B0-B0AA-0434B5121777}" type="parTrans" cxnId="{649AA3DC-245C-4DCE-ACA5-D25458EF03BF}">
      <dgm:prSet/>
      <dgm:spPr/>
      <dgm:t>
        <a:bodyPr/>
        <a:lstStyle/>
        <a:p>
          <a:endParaRPr lang="ru-RU"/>
        </a:p>
      </dgm:t>
    </dgm:pt>
    <dgm:pt modelId="{79B9AF28-9122-4C44-A36C-4DDC90BEA9FB}" type="sibTrans" cxnId="{649AA3DC-245C-4DCE-ACA5-D25458EF03BF}">
      <dgm:prSet/>
      <dgm:spPr/>
      <dgm:t>
        <a:bodyPr/>
        <a:lstStyle/>
        <a:p>
          <a:endParaRPr lang="ru-RU"/>
        </a:p>
      </dgm:t>
    </dgm:pt>
    <dgm:pt modelId="{EF1064F7-BE5D-478F-BA4C-B4486F2F2EEE}" type="pres">
      <dgm:prSet presAssocID="{EF7F6C5A-9A27-4933-874E-2AB1FAF13B2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B170BCE-345D-4508-ABF6-038D670FA769}" type="pres">
      <dgm:prSet presAssocID="{7A14000B-303A-49B7-9405-D317E0FFAC66}" presName="parentLin" presStyleCnt="0"/>
      <dgm:spPr/>
    </dgm:pt>
    <dgm:pt modelId="{27EB15DB-FDEE-4C61-BFA4-A713A30098C1}" type="pres">
      <dgm:prSet presAssocID="{7A14000B-303A-49B7-9405-D317E0FFAC66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99377BE8-DF30-4901-96FB-F508EA870F91}" type="pres">
      <dgm:prSet presAssocID="{7A14000B-303A-49B7-9405-D317E0FFAC66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53C7EF-7AFD-48FA-AF2E-26BDF2C8B063}" type="pres">
      <dgm:prSet presAssocID="{7A14000B-303A-49B7-9405-D317E0FFAC66}" presName="negativeSpace" presStyleCnt="0"/>
      <dgm:spPr/>
    </dgm:pt>
    <dgm:pt modelId="{DD5FE5FC-CAAE-4FCA-9EB5-814ADC697397}" type="pres">
      <dgm:prSet presAssocID="{7A14000B-303A-49B7-9405-D317E0FFAC66}" presName="childText" presStyleLbl="conFgAcc1" presStyleIdx="0" presStyleCnt="5">
        <dgm:presLayoutVars>
          <dgm:bulletEnabled val="1"/>
        </dgm:presLayoutVars>
      </dgm:prSet>
      <dgm:spPr/>
    </dgm:pt>
    <dgm:pt modelId="{54C38484-329B-4D32-99CF-D42F339198F3}" type="pres">
      <dgm:prSet presAssocID="{E3CE9AF5-3742-4571-867F-60CE8436E8C1}" presName="spaceBetweenRectangles" presStyleCnt="0"/>
      <dgm:spPr/>
    </dgm:pt>
    <dgm:pt modelId="{DD20896B-D485-48C2-A32C-882619BD4218}" type="pres">
      <dgm:prSet presAssocID="{63750A65-3CE8-46AC-AF60-7F7FF8BBBD8F}" presName="parentLin" presStyleCnt="0"/>
      <dgm:spPr/>
    </dgm:pt>
    <dgm:pt modelId="{B2627DFA-84C0-478C-B73A-1525BC9F1A6B}" type="pres">
      <dgm:prSet presAssocID="{63750A65-3CE8-46AC-AF60-7F7FF8BBBD8F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A66F41B8-693D-424B-90BC-6A0003902103}" type="pres">
      <dgm:prSet presAssocID="{63750A65-3CE8-46AC-AF60-7F7FF8BBBD8F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2396E8-FAB6-41C5-8EDC-F43538418D5D}" type="pres">
      <dgm:prSet presAssocID="{63750A65-3CE8-46AC-AF60-7F7FF8BBBD8F}" presName="negativeSpace" presStyleCnt="0"/>
      <dgm:spPr/>
    </dgm:pt>
    <dgm:pt modelId="{B2933839-812B-4882-AC65-DF2736F405F9}" type="pres">
      <dgm:prSet presAssocID="{63750A65-3CE8-46AC-AF60-7F7FF8BBBD8F}" presName="childText" presStyleLbl="conFgAcc1" presStyleIdx="1" presStyleCnt="5">
        <dgm:presLayoutVars>
          <dgm:bulletEnabled val="1"/>
        </dgm:presLayoutVars>
      </dgm:prSet>
      <dgm:spPr/>
    </dgm:pt>
    <dgm:pt modelId="{F900C985-DE06-41DF-8E6E-998E007EA3B5}" type="pres">
      <dgm:prSet presAssocID="{933C93BC-CF9F-428D-8EAF-F9E57BF1B395}" presName="spaceBetweenRectangles" presStyleCnt="0"/>
      <dgm:spPr/>
    </dgm:pt>
    <dgm:pt modelId="{4BB449C0-A373-4B4A-A626-5C29E25E7D64}" type="pres">
      <dgm:prSet presAssocID="{746A4926-8049-4099-B4B0-1EBF4FC96C7D}" presName="parentLin" presStyleCnt="0"/>
      <dgm:spPr/>
    </dgm:pt>
    <dgm:pt modelId="{240D5037-984C-4AB7-B424-995AE2369683}" type="pres">
      <dgm:prSet presAssocID="{746A4926-8049-4099-B4B0-1EBF4FC96C7D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1F9E92CB-0194-45A1-A506-5735B2B63CD3}" type="pres">
      <dgm:prSet presAssocID="{746A4926-8049-4099-B4B0-1EBF4FC96C7D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930283-3B42-4F74-AE2E-7B5E40C3D751}" type="pres">
      <dgm:prSet presAssocID="{746A4926-8049-4099-B4B0-1EBF4FC96C7D}" presName="negativeSpace" presStyleCnt="0"/>
      <dgm:spPr/>
    </dgm:pt>
    <dgm:pt modelId="{665FD95D-85E2-4DF6-9F33-7E2F299EF2F4}" type="pres">
      <dgm:prSet presAssocID="{746A4926-8049-4099-B4B0-1EBF4FC96C7D}" presName="childText" presStyleLbl="conFgAcc1" presStyleIdx="2" presStyleCnt="5">
        <dgm:presLayoutVars>
          <dgm:bulletEnabled val="1"/>
        </dgm:presLayoutVars>
      </dgm:prSet>
      <dgm:spPr/>
    </dgm:pt>
    <dgm:pt modelId="{4646BBB2-EA80-4E80-BBF9-57144820600E}" type="pres">
      <dgm:prSet presAssocID="{0E48406B-5F78-4169-BC6A-7C372F74A26D}" presName="spaceBetweenRectangles" presStyleCnt="0"/>
      <dgm:spPr/>
    </dgm:pt>
    <dgm:pt modelId="{AA6D609C-0405-49AC-8DEA-B34E05BBC07A}" type="pres">
      <dgm:prSet presAssocID="{7252B650-684F-447F-9CCD-AF2DEA9617D2}" presName="parentLin" presStyleCnt="0"/>
      <dgm:spPr/>
    </dgm:pt>
    <dgm:pt modelId="{8EA1AA0D-EDD8-43EE-9920-0A361C085285}" type="pres">
      <dgm:prSet presAssocID="{7252B650-684F-447F-9CCD-AF2DEA9617D2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DC1C3C02-434C-43C3-ACE2-47BD0EC8559A}" type="pres">
      <dgm:prSet presAssocID="{7252B650-684F-447F-9CCD-AF2DEA9617D2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7E23A2-0B09-439E-98D5-7733163496D7}" type="pres">
      <dgm:prSet presAssocID="{7252B650-684F-447F-9CCD-AF2DEA9617D2}" presName="negativeSpace" presStyleCnt="0"/>
      <dgm:spPr/>
    </dgm:pt>
    <dgm:pt modelId="{732BBD6A-6255-4FCA-923A-48656390F82B}" type="pres">
      <dgm:prSet presAssocID="{7252B650-684F-447F-9CCD-AF2DEA9617D2}" presName="childText" presStyleLbl="conFgAcc1" presStyleIdx="3" presStyleCnt="5">
        <dgm:presLayoutVars>
          <dgm:bulletEnabled val="1"/>
        </dgm:presLayoutVars>
      </dgm:prSet>
      <dgm:spPr/>
    </dgm:pt>
    <dgm:pt modelId="{AE830B96-2FD7-4F1F-A51B-79AF4ECA9B6F}" type="pres">
      <dgm:prSet presAssocID="{4CF5812E-C1AA-46AD-B275-1161DA527D3C}" presName="spaceBetweenRectangles" presStyleCnt="0"/>
      <dgm:spPr/>
    </dgm:pt>
    <dgm:pt modelId="{1CF2DB25-DF58-40F2-A186-9C9DA10B9BBB}" type="pres">
      <dgm:prSet presAssocID="{3D125D24-30AE-4F59-A743-5271C140D04A}" presName="parentLin" presStyleCnt="0"/>
      <dgm:spPr/>
    </dgm:pt>
    <dgm:pt modelId="{A4E6AE98-DA4F-4B46-91A4-3FD1E9D612AB}" type="pres">
      <dgm:prSet presAssocID="{3D125D24-30AE-4F59-A743-5271C140D04A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EDA595A4-ED97-40FC-84FB-71EB3793CDDF}" type="pres">
      <dgm:prSet presAssocID="{3D125D24-30AE-4F59-A743-5271C140D04A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B7FFD6-84D5-462B-B503-D8549E841CA5}" type="pres">
      <dgm:prSet presAssocID="{3D125D24-30AE-4F59-A743-5271C140D04A}" presName="negativeSpace" presStyleCnt="0"/>
      <dgm:spPr/>
    </dgm:pt>
    <dgm:pt modelId="{946462E4-C1C7-4761-8E16-2E4F5A2FA79A}" type="pres">
      <dgm:prSet presAssocID="{3D125D24-30AE-4F59-A743-5271C140D04A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649AA3DC-245C-4DCE-ACA5-D25458EF03BF}" srcId="{EF7F6C5A-9A27-4933-874E-2AB1FAF13B29}" destId="{3D125D24-30AE-4F59-A743-5271C140D04A}" srcOrd="4" destOrd="0" parTransId="{C5DB0DD8-D21F-47B0-B0AA-0434B5121777}" sibTransId="{79B9AF28-9122-4C44-A36C-4DDC90BEA9FB}"/>
    <dgm:cxn modelId="{D9EA8E87-7CE4-43F9-82CF-1925E4CD4072}" srcId="{EF7F6C5A-9A27-4933-874E-2AB1FAF13B29}" destId="{7A14000B-303A-49B7-9405-D317E0FFAC66}" srcOrd="0" destOrd="0" parTransId="{7AB32354-D219-480A-8F29-E67CAB2A671E}" sibTransId="{E3CE9AF5-3742-4571-867F-60CE8436E8C1}"/>
    <dgm:cxn modelId="{C24C5A8B-2EF1-46FD-9D3C-15726FB4AA82}" type="presOf" srcId="{7252B650-684F-447F-9CCD-AF2DEA9617D2}" destId="{DC1C3C02-434C-43C3-ACE2-47BD0EC8559A}" srcOrd="1" destOrd="0" presId="urn:microsoft.com/office/officeart/2005/8/layout/list1"/>
    <dgm:cxn modelId="{77A6EDF2-BCA1-4D4A-8FEF-0056D58300ED}" type="presOf" srcId="{63750A65-3CE8-46AC-AF60-7F7FF8BBBD8F}" destId="{B2627DFA-84C0-478C-B73A-1525BC9F1A6B}" srcOrd="0" destOrd="0" presId="urn:microsoft.com/office/officeart/2005/8/layout/list1"/>
    <dgm:cxn modelId="{DF87F84E-4C8F-4F75-AD06-FBB3885276A8}" type="presOf" srcId="{63750A65-3CE8-46AC-AF60-7F7FF8BBBD8F}" destId="{A66F41B8-693D-424B-90BC-6A0003902103}" srcOrd="1" destOrd="0" presId="urn:microsoft.com/office/officeart/2005/8/layout/list1"/>
    <dgm:cxn modelId="{72360270-8039-4489-AAF2-D300A5385038}" type="presOf" srcId="{3D125D24-30AE-4F59-A743-5271C140D04A}" destId="{A4E6AE98-DA4F-4B46-91A4-3FD1E9D612AB}" srcOrd="0" destOrd="0" presId="urn:microsoft.com/office/officeart/2005/8/layout/list1"/>
    <dgm:cxn modelId="{DB52131A-D3F2-465D-A873-31A1FC5CF864}" type="presOf" srcId="{7252B650-684F-447F-9CCD-AF2DEA9617D2}" destId="{8EA1AA0D-EDD8-43EE-9920-0A361C085285}" srcOrd="0" destOrd="0" presId="urn:microsoft.com/office/officeart/2005/8/layout/list1"/>
    <dgm:cxn modelId="{5D24B202-4D36-457B-9347-A31667024A13}" srcId="{EF7F6C5A-9A27-4933-874E-2AB1FAF13B29}" destId="{63750A65-3CE8-46AC-AF60-7F7FF8BBBD8F}" srcOrd="1" destOrd="0" parTransId="{5B39FB6A-D1C2-4E29-BE8A-E27ECD972655}" sibTransId="{933C93BC-CF9F-428D-8EAF-F9E57BF1B395}"/>
    <dgm:cxn modelId="{546CADAA-3EA8-4268-8A9D-87C3DAFB402D}" type="presOf" srcId="{746A4926-8049-4099-B4B0-1EBF4FC96C7D}" destId="{240D5037-984C-4AB7-B424-995AE2369683}" srcOrd="0" destOrd="0" presId="urn:microsoft.com/office/officeart/2005/8/layout/list1"/>
    <dgm:cxn modelId="{06A3099A-2B3E-4B81-A346-F8D7E38D9F14}" type="presOf" srcId="{3D125D24-30AE-4F59-A743-5271C140D04A}" destId="{EDA595A4-ED97-40FC-84FB-71EB3793CDDF}" srcOrd="1" destOrd="0" presId="urn:microsoft.com/office/officeart/2005/8/layout/list1"/>
    <dgm:cxn modelId="{C4DAA860-6FB9-4606-888A-B5A78A6757DF}" srcId="{EF7F6C5A-9A27-4933-874E-2AB1FAF13B29}" destId="{7252B650-684F-447F-9CCD-AF2DEA9617D2}" srcOrd="3" destOrd="0" parTransId="{98A41FF8-D115-47A3-9851-878B42E714D4}" sibTransId="{4CF5812E-C1AA-46AD-B275-1161DA527D3C}"/>
    <dgm:cxn modelId="{C50EA500-3284-40FD-8C90-96FA7A24BA95}" type="presOf" srcId="{EF7F6C5A-9A27-4933-874E-2AB1FAF13B29}" destId="{EF1064F7-BE5D-478F-BA4C-B4486F2F2EEE}" srcOrd="0" destOrd="0" presId="urn:microsoft.com/office/officeart/2005/8/layout/list1"/>
    <dgm:cxn modelId="{B4817DA6-9F29-47A6-A990-06A0A5CA739A}" type="presOf" srcId="{7A14000B-303A-49B7-9405-D317E0FFAC66}" destId="{27EB15DB-FDEE-4C61-BFA4-A713A30098C1}" srcOrd="0" destOrd="0" presId="urn:microsoft.com/office/officeart/2005/8/layout/list1"/>
    <dgm:cxn modelId="{36D94197-C3C8-4C6E-B7F6-E7CFCA7707F4}" type="presOf" srcId="{7A14000B-303A-49B7-9405-D317E0FFAC66}" destId="{99377BE8-DF30-4901-96FB-F508EA870F91}" srcOrd="1" destOrd="0" presId="urn:microsoft.com/office/officeart/2005/8/layout/list1"/>
    <dgm:cxn modelId="{C55A9ACD-F9A9-4CCB-94AF-0D9336CA2A24}" type="presOf" srcId="{746A4926-8049-4099-B4B0-1EBF4FC96C7D}" destId="{1F9E92CB-0194-45A1-A506-5735B2B63CD3}" srcOrd="1" destOrd="0" presId="urn:microsoft.com/office/officeart/2005/8/layout/list1"/>
    <dgm:cxn modelId="{9A97C404-53B1-4F00-9880-331FC5E6386A}" srcId="{EF7F6C5A-9A27-4933-874E-2AB1FAF13B29}" destId="{746A4926-8049-4099-B4B0-1EBF4FC96C7D}" srcOrd="2" destOrd="0" parTransId="{30D3F59C-A371-471E-8206-991C8859CDF5}" sibTransId="{0E48406B-5F78-4169-BC6A-7C372F74A26D}"/>
    <dgm:cxn modelId="{E71676CD-A44A-42C9-A3A4-539F5E7CB128}" type="presParOf" srcId="{EF1064F7-BE5D-478F-BA4C-B4486F2F2EEE}" destId="{9B170BCE-345D-4508-ABF6-038D670FA769}" srcOrd="0" destOrd="0" presId="urn:microsoft.com/office/officeart/2005/8/layout/list1"/>
    <dgm:cxn modelId="{F2926DAB-1CA2-4971-A76C-13F39223143A}" type="presParOf" srcId="{9B170BCE-345D-4508-ABF6-038D670FA769}" destId="{27EB15DB-FDEE-4C61-BFA4-A713A30098C1}" srcOrd="0" destOrd="0" presId="urn:microsoft.com/office/officeart/2005/8/layout/list1"/>
    <dgm:cxn modelId="{D991F90D-8B72-4B84-9ED3-2F3F1E546377}" type="presParOf" srcId="{9B170BCE-345D-4508-ABF6-038D670FA769}" destId="{99377BE8-DF30-4901-96FB-F508EA870F91}" srcOrd="1" destOrd="0" presId="urn:microsoft.com/office/officeart/2005/8/layout/list1"/>
    <dgm:cxn modelId="{378A9E7A-42AC-4750-B63F-691D0E837DF9}" type="presParOf" srcId="{EF1064F7-BE5D-478F-BA4C-B4486F2F2EEE}" destId="{2F53C7EF-7AFD-48FA-AF2E-26BDF2C8B063}" srcOrd="1" destOrd="0" presId="urn:microsoft.com/office/officeart/2005/8/layout/list1"/>
    <dgm:cxn modelId="{43A3C00B-87D3-4BF4-8739-3D5426AB8876}" type="presParOf" srcId="{EF1064F7-BE5D-478F-BA4C-B4486F2F2EEE}" destId="{DD5FE5FC-CAAE-4FCA-9EB5-814ADC697397}" srcOrd="2" destOrd="0" presId="urn:microsoft.com/office/officeart/2005/8/layout/list1"/>
    <dgm:cxn modelId="{97F09596-4AE2-46DA-8C44-03BCA7986EA0}" type="presParOf" srcId="{EF1064F7-BE5D-478F-BA4C-B4486F2F2EEE}" destId="{54C38484-329B-4D32-99CF-D42F339198F3}" srcOrd="3" destOrd="0" presId="urn:microsoft.com/office/officeart/2005/8/layout/list1"/>
    <dgm:cxn modelId="{91FE7779-6CF1-4FF9-B942-427DE02DAF42}" type="presParOf" srcId="{EF1064F7-BE5D-478F-BA4C-B4486F2F2EEE}" destId="{DD20896B-D485-48C2-A32C-882619BD4218}" srcOrd="4" destOrd="0" presId="urn:microsoft.com/office/officeart/2005/8/layout/list1"/>
    <dgm:cxn modelId="{EB489A6E-3A8F-4B0A-B0EB-799430C0347C}" type="presParOf" srcId="{DD20896B-D485-48C2-A32C-882619BD4218}" destId="{B2627DFA-84C0-478C-B73A-1525BC9F1A6B}" srcOrd="0" destOrd="0" presId="urn:microsoft.com/office/officeart/2005/8/layout/list1"/>
    <dgm:cxn modelId="{B6E61922-0009-44C3-9EEE-C929537E90A2}" type="presParOf" srcId="{DD20896B-D485-48C2-A32C-882619BD4218}" destId="{A66F41B8-693D-424B-90BC-6A0003902103}" srcOrd="1" destOrd="0" presId="urn:microsoft.com/office/officeart/2005/8/layout/list1"/>
    <dgm:cxn modelId="{A2F8B35B-7D08-4A1B-BD37-07FF538C5A74}" type="presParOf" srcId="{EF1064F7-BE5D-478F-BA4C-B4486F2F2EEE}" destId="{C62396E8-FAB6-41C5-8EDC-F43538418D5D}" srcOrd="5" destOrd="0" presId="urn:microsoft.com/office/officeart/2005/8/layout/list1"/>
    <dgm:cxn modelId="{293EB114-1827-4538-ABC8-3E9AA1690375}" type="presParOf" srcId="{EF1064F7-BE5D-478F-BA4C-B4486F2F2EEE}" destId="{B2933839-812B-4882-AC65-DF2736F405F9}" srcOrd="6" destOrd="0" presId="urn:microsoft.com/office/officeart/2005/8/layout/list1"/>
    <dgm:cxn modelId="{729A4C71-E78F-429E-B3B3-DEC74F5E4893}" type="presParOf" srcId="{EF1064F7-BE5D-478F-BA4C-B4486F2F2EEE}" destId="{F900C985-DE06-41DF-8E6E-998E007EA3B5}" srcOrd="7" destOrd="0" presId="urn:microsoft.com/office/officeart/2005/8/layout/list1"/>
    <dgm:cxn modelId="{B258317C-619A-459E-9D1A-7BFBFD6619CA}" type="presParOf" srcId="{EF1064F7-BE5D-478F-BA4C-B4486F2F2EEE}" destId="{4BB449C0-A373-4B4A-A626-5C29E25E7D64}" srcOrd="8" destOrd="0" presId="urn:microsoft.com/office/officeart/2005/8/layout/list1"/>
    <dgm:cxn modelId="{18BA4B85-C4E7-4BA3-930D-D32BCBBA97DE}" type="presParOf" srcId="{4BB449C0-A373-4B4A-A626-5C29E25E7D64}" destId="{240D5037-984C-4AB7-B424-995AE2369683}" srcOrd="0" destOrd="0" presId="urn:microsoft.com/office/officeart/2005/8/layout/list1"/>
    <dgm:cxn modelId="{5EFFF8B2-2A82-433F-96B0-55827F675F07}" type="presParOf" srcId="{4BB449C0-A373-4B4A-A626-5C29E25E7D64}" destId="{1F9E92CB-0194-45A1-A506-5735B2B63CD3}" srcOrd="1" destOrd="0" presId="urn:microsoft.com/office/officeart/2005/8/layout/list1"/>
    <dgm:cxn modelId="{8F6166F1-4742-427B-8825-9660B3F4E500}" type="presParOf" srcId="{EF1064F7-BE5D-478F-BA4C-B4486F2F2EEE}" destId="{EF930283-3B42-4F74-AE2E-7B5E40C3D751}" srcOrd="9" destOrd="0" presId="urn:microsoft.com/office/officeart/2005/8/layout/list1"/>
    <dgm:cxn modelId="{BF693D9B-FB77-4B88-8EFD-97366FE2EF1D}" type="presParOf" srcId="{EF1064F7-BE5D-478F-BA4C-B4486F2F2EEE}" destId="{665FD95D-85E2-4DF6-9F33-7E2F299EF2F4}" srcOrd="10" destOrd="0" presId="urn:microsoft.com/office/officeart/2005/8/layout/list1"/>
    <dgm:cxn modelId="{8118FAE2-F7B4-4999-A1ED-B720B1D3351A}" type="presParOf" srcId="{EF1064F7-BE5D-478F-BA4C-B4486F2F2EEE}" destId="{4646BBB2-EA80-4E80-BBF9-57144820600E}" srcOrd="11" destOrd="0" presId="urn:microsoft.com/office/officeart/2005/8/layout/list1"/>
    <dgm:cxn modelId="{2CDC2E38-3802-4E13-86D5-ECE187C0DD26}" type="presParOf" srcId="{EF1064F7-BE5D-478F-BA4C-B4486F2F2EEE}" destId="{AA6D609C-0405-49AC-8DEA-B34E05BBC07A}" srcOrd="12" destOrd="0" presId="urn:microsoft.com/office/officeart/2005/8/layout/list1"/>
    <dgm:cxn modelId="{79000E82-6C78-472F-839A-804D36A3DC47}" type="presParOf" srcId="{AA6D609C-0405-49AC-8DEA-B34E05BBC07A}" destId="{8EA1AA0D-EDD8-43EE-9920-0A361C085285}" srcOrd="0" destOrd="0" presId="urn:microsoft.com/office/officeart/2005/8/layout/list1"/>
    <dgm:cxn modelId="{2C033C45-0A66-4E65-98B8-057C40A951BF}" type="presParOf" srcId="{AA6D609C-0405-49AC-8DEA-B34E05BBC07A}" destId="{DC1C3C02-434C-43C3-ACE2-47BD0EC8559A}" srcOrd="1" destOrd="0" presId="urn:microsoft.com/office/officeart/2005/8/layout/list1"/>
    <dgm:cxn modelId="{1569C5BA-8A70-495E-92C1-3028661B911B}" type="presParOf" srcId="{EF1064F7-BE5D-478F-BA4C-B4486F2F2EEE}" destId="{9B7E23A2-0B09-439E-98D5-7733163496D7}" srcOrd="13" destOrd="0" presId="urn:microsoft.com/office/officeart/2005/8/layout/list1"/>
    <dgm:cxn modelId="{A8E24B76-2AA6-4791-943F-D23DCA4AD550}" type="presParOf" srcId="{EF1064F7-BE5D-478F-BA4C-B4486F2F2EEE}" destId="{732BBD6A-6255-4FCA-923A-48656390F82B}" srcOrd="14" destOrd="0" presId="urn:microsoft.com/office/officeart/2005/8/layout/list1"/>
    <dgm:cxn modelId="{273500B8-C522-4AB9-B41B-62467C05B5AB}" type="presParOf" srcId="{EF1064F7-BE5D-478F-BA4C-B4486F2F2EEE}" destId="{AE830B96-2FD7-4F1F-A51B-79AF4ECA9B6F}" srcOrd="15" destOrd="0" presId="urn:microsoft.com/office/officeart/2005/8/layout/list1"/>
    <dgm:cxn modelId="{B6AADF2A-14DD-4226-844A-2FE3B0DF0193}" type="presParOf" srcId="{EF1064F7-BE5D-478F-BA4C-B4486F2F2EEE}" destId="{1CF2DB25-DF58-40F2-A186-9C9DA10B9BBB}" srcOrd="16" destOrd="0" presId="urn:microsoft.com/office/officeart/2005/8/layout/list1"/>
    <dgm:cxn modelId="{CAF5CABF-C2CF-43A7-B1FB-63CF9216B545}" type="presParOf" srcId="{1CF2DB25-DF58-40F2-A186-9C9DA10B9BBB}" destId="{A4E6AE98-DA4F-4B46-91A4-3FD1E9D612AB}" srcOrd="0" destOrd="0" presId="urn:microsoft.com/office/officeart/2005/8/layout/list1"/>
    <dgm:cxn modelId="{D5CCF33D-3DF5-48F1-B996-1C6CE3410B3F}" type="presParOf" srcId="{1CF2DB25-DF58-40F2-A186-9C9DA10B9BBB}" destId="{EDA595A4-ED97-40FC-84FB-71EB3793CDDF}" srcOrd="1" destOrd="0" presId="urn:microsoft.com/office/officeart/2005/8/layout/list1"/>
    <dgm:cxn modelId="{811225D3-76D7-40FE-B3E0-65478EE26A99}" type="presParOf" srcId="{EF1064F7-BE5D-478F-BA4C-B4486F2F2EEE}" destId="{34B7FFD6-84D5-462B-B503-D8549E841CA5}" srcOrd="17" destOrd="0" presId="urn:microsoft.com/office/officeart/2005/8/layout/list1"/>
    <dgm:cxn modelId="{25B3B92B-4CC8-4706-9062-979FE27761C7}" type="presParOf" srcId="{EF1064F7-BE5D-478F-BA4C-B4486F2F2EEE}" destId="{946462E4-C1C7-4761-8E16-2E4F5A2FA79A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A9C39DD-B429-4A9D-9ECA-AA84FFF3B426}" type="doc">
      <dgm:prSet loTypeId="urn:microsoft.com/office/officeart/2005/8/layout/cycle6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72088F38-5CBC-47EE-8120-541238163B42}">
      <dgm:prSet phldrT="[Текст]" custT="1"/>
      <dgm:spPr/>
      <dgm:t>
        <a:bodyPr/>
        <a:lstStyle/>
        <a:p>
          <a:r>
            <a:rPr lang="ru-RU" sz="2800" b="1" dirty="0" smtClean="0"/>
            <a:t>зрение</a:t>
          </a:r>
          <a:endParaRPr lang="ru-RU" sz="2100" b="1" dirty="0"/>
        </a:p>
      </dgm:t>
    </dgm:pt>
    <dgm:pt modelId="{672DB0CF-E5DF-491F-8A98-6E2BB684FA65}" type="parTrans" cxnId="{C82431E2-50CE-410D-B763-35BD8FC49286}">
      <dgm:prSet/>
      <dgm:spPr/>
      <dgm:t>
        <a:bodyPr/>
        <a:lstStyle/>
        <a:p>
          <a:endParaRPr lang="ru-RU"/>
        </a:p>
      </dgm:t>
    </dgm:pt>
    <dgm:pt modelId="{B287687B-3B22-42FD-A7A6-105C936E01FF}" type="sibTrans" cxnId="{C82431E2-50CE-410D-B763-35BD8FC49286}">
      <dgm:prSet/>
      <dgm:spPr/>
      <dgm:t>
        <a:bodyPr/>
        <a:lstStyle/>
        <a:p>
          <a:endParaRPr lang="ru-RU"/>
        </a:p>
      </dgm:t>
    </dgm:pt>
    <dgm:pt modelId="{77BF57D4-8F27-4D92-92DF-9DFA597854EE}">
      <dgm:prSet phldrT="[Текст]" custT="1"/>
      <dgm:spPr/>
      <dgm:t>
        <a:bodyPr/>
        <a:lstStyle/>
        <a:p>
          <a:r>
            <a:rPr lang="ru-RU" sz="2800" b="1" dirty="0" smtClean="0"/>
            <a:t>слух</a:t>
          </a:r>
          <a:endParaRPr lang="ru-RU" sz="2100" b="1" dirty="0"/>
        </a:p>
      </dgm:t>
    </dgm:pt>
    <dgm:pt modelId="{450CCC75-AB81-41CC-A246-DDDE18D34F79}" type="parTrans" cxnId="{00B11A93-783F-4F07-999A-27D3412F41C0}">
      <dgm:prSet/>
      <dgm:spPr/>
      <dgm:t>
        <a:bodyPr/>
        <a:lstStyle/>
        <a:p>
          <a:endParaRPr lang="ru-RU"/>
        </a:p>
      </dgm:t>
    </dgm:pt>
    <dgm:pt modelId="{9CC5EF43-DCBB-446E-9E67-46251B7C8ECD}" type="sibTrans" cxnId="{00B11A93-783F-4F07-999A-27D3412F41C0}">
      <dgm:prSet/>
      <dgm:spPr/>
      <dgm:t>
        <a:bodyPr/>
        <a:lstStyle/>
        <a:p>
          <a:endParaRPr lang="ru-RU"/>
        </a:p>
      </dgm:t>
    </dgm:pt>
    <dgm:pt modelId="{EE9F0BE5-3D71-4D59-9D0B-D2BE9A6415AF}">
      <dgm:prSet phldrT="[Текст]" custT="1"/>
      <dgm:spPr/>
      <dgm:t>
        <a:bodyPr/>
        <a:lstStyle/>
        <a:p>
          <a:r>
            <a:rPr lang="ru-RU" sz="2800" b="1" dirty="0" smtClean="0"/>
            <a:t>обоняние</a:t>
          </a:r>
          <a:endParaRPr lang="ru-RU" sz="2100" b="1" dirty="0"/>
        </a:p>
      </dgm:t>
    </dgm:pt>
    <dgm:pt modelId="{B75272C4-FCB6-4123-8D1E-A0891E252290}" type="parTrans" cxnId="{F50E0B1E-0AFC-496C-8CC7-F5A66E7697FE}">
      <dgm:prSet/>
      <dgm:spPr/>
      <dgm:t>
        <a:bodyPr/>
        <a:lstStyle/>
        <a:p>
          <a:endParaRPr lang="ru-RU"/>
        </a:p>
      </dgm:t>
    </dgm:pt>
    <dgm:pt modelId="{E65D425F-918E-45DB-AFD8-B4B33A7C5F14}" type="sibTrans" cxnId="{F50E0B1E-0AFC-496C-8CC7-F5A66E7697FE}">
      <dgm:prSet/>
      <dgm:spPr/>
      <dgm:t>
        <a:bodyPr/>
        <a:lstStyle/>
        <a:p>
          <a:endParaRPr lang="ru-RU"/>
        </a:p>
      </dgm:t>
    </dgm:pt>
    <dgm:pt modelId="{F4B700F8-8643-4AED-8418-3B6B8AF70CCE}">
      <dgm:prSet phldrT="[Текст]" custT="1"/>
      <dgm:spPr/>
      <dgm:t>
        <a:bodyPr/>
        <a:lstStyle/>
        <a:p>
          <a:r>
            <a:rPr lang="ru-RU" sz="2800" b="1" dirty="0" smtClean="0"/>
            <a:t>осязание</a:t>
          </a:r>
          <a:endParaRPr lang="ru-RU" sz="2200" b="1" dirty="0"/>
        </a:p>
      </dgm:t>
    </dgm:pt>
    <dgm:pt modelId="{90515B12-6256-43AE-A868-B53F5A4C1B42}" type="parTrans" cxnId="{9F7F9DBE-DE79-42B6-9964-994CCFC358AC}">
      <dgm:prSet/>
      <dgm:spPr/>
      <dgm:t>
        <a:bodyPr/>
        <a:lstStyle/>
        <a:p>
          <a:endParaRPr lang="ru-RU"/>
        </a:p>
      </dgm:t>
    </dgm:pt>
    <dgm:pt modelId="{72DCC402-8A59-4BE1-A6B2-D08AB4509F97}" type="sibTrans" cxnId="{9F7F9DBE-DE79-42B6-9964-994CCFC358AC}">
      <dgm:prSet/>
      <dgm:spPr/>
      <dgm:t>
        <a:bodyPr/>
        <a:lstStyle/>
        <a:p>
          <a:endParaRPr lang="ru-RU"/>
        </a:p>
      </dgm:t>
    </dgm:pt>
    <dgm:pt modelId="{556180A4-8465-461F-BB1E-852586516AA5}">
      <dgm:prSet phldrT="[Текст]" custT="1"/>
      <dgm:spPr/>
      <dgm:t>
        <a:bodyPr/>
        <a:lstStyle/>
        <a:p>
          <a:r>
            <a:rPr lang="ru-RU" sz="2800" b="1" dirty="0" smtClean="0"/>
            <a:t>вкус</a:t>
          </a:r>
          <a:endParaRPr lang="ru-RU" sz="3800" b="1" dirty="0"/>
        </a:p>
      </dgm:t>
    </dgm:pt>
    <dgm:pt modelId="{BE0056C0-4877-4415-B682-BBC998CB0CC0}" type="parTrans" cxnId="{261E70F3-B471-4A7B-BE31-2716D71E4AC0}">
      <dgm:prSet/>
      <dgm:spPr/>
      <dgm:t>
        <a:bodyPr/>
        <a:lstStyle/>
        <a:p>
          <a:endParaRPr lang="ru-RU"/>
        </a:p>
      </dgm:t>
    </dgm:pt>
    <dgm:pt modelId="{64FDB2D4-F708-45AA-8DA8-B561F959316D}" type="sibTrans" cxnId="{261E70F3-B471-4A7B-BE31-2716D71E4AC0}">
      <dgm:prSet/>
      <dgm:spPr/>
      <dgm:t>
        <a:bodyPr/>
        <a:lstStyle/>
        <a:p>
          <a:endParaRPr lang="ru-RU"/>
        </a:p>
      </dgm:t>
    </dgm:pt>
    <dgm:pt modelId="{923A1D66-17E9-4775-925E-7D3E19D385E4}" type="pres">
      <dgm:prSet presAssocID="{FA9C39DD-B429-4A9D-9ECA-AA84FFF3B42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E7D503-4855-4BB8-A1D3-41B86DDB0046}" type="pres">
      <dgm:prSet presAssocID="{72088F38-5CBC-47EE-8120-541238163B42}" presName="node" presStyleLbl="node1" presStyleIdx="0" presStyleCnt="5" custScaleX="1268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D2625C-1FF5-4392-B41E-67FBBF8B61EE}" type="pres">
      <dgm:prSet presAssocID="{72088F38-5CBC-47EE-8120-541238163B42}" presName="spNode" presStyleCnt="0"/>
      <dgm:spPr/>
    </dgm:pt>
    <dgm:pt modelId="{F36464AF-DCE7-4BEE-830C-FE2E67C3B63E}" type="pres">
      <dgm:prSet presAssocID="{B287687B-3B22-42FD-A7A6-105C936E01FF}" presName="sibTrans" presStyleLbl="sibTrans1D1" presStyleIdx="0" presStyleCnt="5"/>
      <dgm:spPr/>
      <dgm:t>
        <a:bodyPr/>
        <a:lstStyle/>
        <a:p>
          <a:endParaRPr lang="ru-RU"/>
        </a:p>
      </dgm:t>
    </dgm:pt>
    <dgm:pt modelId="{8731ECDF-C097-4894-94E4-DC55085FC399}" type="pres">
      <dgm:prSet presAssocID="{77BF57D4-8F27-4D92-92DF-9DFA597854EE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0275FF-A5DD-41EE-A8A0-580D4FD6BFC3}" type="pres">
      <dgm:prSet presAssocID="{77BF57D4-8F27-4D92-92DF-9DFA597854EE}" presName="spNode" presStyleCnt="0"/>
      <dgm:spPr/>
    </dgm:pt>
    <dgm:pt modelId="{FF17D696-75DC-4014-9478-8CE08E586B1A}" type="pres">
      <dgm:prSet presAssocID="{9CC5EF43-DCBB-446E-9E67-46251B7C8ECD}" presName="sibTrans" presStyleLbl="sibTrans1D1" presStyleIdx="1" presStyleCnt="5"/>
      <dgm:spPr/>
      <dgm:t>
        <a:bodyPr/>
        <a:lstStyle/>
        <a:p>
          <a:endParaRPr lang="ru-RU"/>
        </a:p>
      </dgm:t>
    </dgm:pt>
    <dgm:pt modelId="{DE4E742C-0A8E-409A-A55C-C5FF2B4525CD}" type="pres">
      <dgm:prSet presAssocID="{EE9F0BE5-3D71-4D59-9D0B-D2BE9A6415AF}" presName="node" presStyleLbl="node1" presStyleIdx="2" presStyleCnt="5" custScaleX="1365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30262C-BAC5-4DD7-9C72-3BB00565EC91}" type="pres">
      <dgm:prSet presAssocID="{EE9F0BE5-3D71-4D59-9D0B-D2BE9A6415AF}" presName="spNode" presStyleCnt="0"/>
      <dgm:spPr/>
    </dgm:pt>
    <dgm:pt modelId="{97B85EBE-8D70-4A36-86A1-2CE1595F9D36}" type="pres">
      <dgm:prSet presAssocID="{E65D425F-918E-45DB-AFD8-B4B33A7C5F14}" presName="sibTrans" presStyleLbl="sibTrans1D1" presStyleIdx="2" presStyleCnt="5"/>
      <dgm:spPr/>
      <dgm:t>
        <a:bodyPr/>
        <a:lstStyle/>
        <a:p>
          <a:endParaRPr lang="ru-RU"/>
        </a:p>
      </dgm:t>
    </dgm:pt>
    <dgm:pt modelId="{E86376CB-9CAB-49B4-800F-B90DB3F44E55}" type="pres">
      <dgm:prSet presAssocID="{F4B700F8-8643-4AED-8418-3B6B8AF70CCE}" presName="node" presStyleLbl="node1" presStyleIdx="3" presStyleCnt="5" custScaleX="1263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EC70F5-6618-47BF-9117-1C06DDC3608F}" type="pres">
      <dgm:prSet presAssocID="{F4B700F8-8643-4AED-8418-3B6B8AF70CCE}" presName="spNode" presStyleCnt="0"/>
      <dgm:spPr/>
    </dgm:pt>
    <dgm:pt modelId="{DD11CE54-49D7-41B3-B53D-8929CCD85411}" type="pres">
      <dgm:prSet presAssocID="{72DCC402-8A59-4BE1-A6B2-D08AB4509F97}" presName="sibTrans" presStyleLbl="sibTrans1D1" presStyleIdx="3" presStyleCnt="5"/>
      <dgm:spPr/>
      <dgm:t>
        <a:bodyPr/>
        <a:lstStyle/>
        <a:p>
          <a:endParaRPr lang="ru-RU"/>
        </a:p>
      </dgm:t>
    </dgm:pt>
    <dgm:pt modelId="{DEF5D2F5-D1EB-4D1A-B8E9-333E6E71E696}" type="pres">
      <dgm:prSet presAssocID="{556180A4-8465-461F-BB1E-852586516AA5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562A8A-0422-41E9-905C-01FECDC62CEC}" type="pres">
      <dgm:prSet presAssocID="{556180A4-8465-461F-BB1E-852586516AA5}" presName="spNode" presStyleCnt="0"/>
      <dgm:spPr/>
    </dgm:pt>
    <dgm:pt modelId="{F4C97832-3E92-49CB-ABFA-979F0CA8C5FF}" type="pres">
      <dgm:prSet presAssocID="{64FDB2D4-F708-45AA-8DA8-B561F959316D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A6927DB5-B7A5-4B48-8A2B-75659C0B9181}" type="presOf" srcId="{F4B700F8-8643-4AED-8418-3B6B8AF70CCE}" destId="{E86376CB-9CAB-49B4-800F-B90DB3F44E55}" srcOrd="0" destOrd="0" presId="urn:microsoft.com/office/officeart/2005/8/layout/cycle6"/>
    <dgm:cxn modelId="{C82431E2-50CE-410D-B763-35BD8FC49286}" srcId="{FA9C39DD-B429-4A9D-9ECA-AA84FFF3B426}" destId="{72088F38-5CBC-47EE-8120-541238163B42}" srcOrd="0" destOrd="0" parTransId="{672DB0CF-E5DF-491F-8A98-6E2BB684FA65}" sibTransId="{B287687B-3B22-42FD-A7A6-105C936E01FF}"/>
    <dgm:cxn modelId="{261E70F3-B471-4A7B-BE31-2716D71E4AC0}" srcId="{FA9C39DD-B429-4A9D-9ECA-AA84FFF3B426}" destId="{556180A4-8465-461F-BB1E-852586516AA5}" srcOrd="4" destOrd="0" parTransId="{BE0056C0-4877-4415-B682-BBC998CB0CC0}" sibTransId="{64FDB2D4-F708-45AA-8DA8-B561F959316D}"/>
    <dgm:cxn modelId="{9F7F9DBE-DE79-42B6-9964-994CCFC358AC}" srcId="{FA9C39DD-B429-4A9D-9ECA-AA84FFF3B426}" destId="{F4B700F8-8643-4AED-8418-3B6B8AF70CCE}" srcOrd="3" destOrd="0" parTransId="{90515B12-6256-43AE-A868-B53F5A4C1B42}" sibTransId="{72DCC402-8A59-4BE1-A6B2-D08AB4509F97}"/>
    <dgm:cxn modelId="{871D7912-472B-4BF6-8822-FB3FF2919E32}" type="presOf" srcId="{72088F38-5CBC-47EE-8120-541238163B42}" destId="{50E7D503-4855-4BB8-A1D3-41B86DDB0046}" srcOrd="0" destOrd="0" presId="urn:microsoft.com/office/officeart/2005/8/layout/cycle6"/>
    <dgm:cxn modelId="{58422361-9A59-4AD7-A992-DF316A94FF1E}" type="presOf" srcId="{72DCC402-8A59-4BE1-A6B2-D08AB4509F97}" destId="{DD11CE54-49D7-41B3-B53D-8929CCD85411}" srcOrd="0" destOrd="0" presId="urn:microsoft.com/office/officeart/2005/8/layout/cycle6"/>
    <dgm:cxn modelId="{F3F3784C-7974-490B-B544-69283AEFCE8C}" type="presOf" srcId="{556180A4-8465-461F-BB1E-852586516AA5}" destId="{DEF5D2F5-D1EB-4D1A-B8E9-333E6E71E696}" srcOrd="0" destOrd="0" presId="urn:microsoft.com/office/officeart/2005/8/layout/cycle6"/>
    <dgm:cxn modelId="{7F5ADFB7-D4F8-4D2C-A6E2-1C1FEE6BAC42}" type="presOf" srcId="{E65D425F-918E-45DB-AFD8-B4B33A7C5F14}" destId="{97B85EBE-8D70-4A36-86A1-2CE1595F9D36}" srcOrd="0" destOrd="0" presId="urn:microsoft.com/office/officeart/2005/8/layout/cycle6"/>
    <dgm:cxn modelId="{00B11A93-783F-4F07-999A-27D3412F41C0}" srcId="{FA9C39DD-B429-4A9D-9ECA-AA84FFF3B426}" destId="{77BF57D4-8F27-4D92-92DF-9DFA597854EE}" srcOrd="1" destOrd="0" parTransId="{450CCC75-AB81-41CC-A246-DDDE18D34F79}" sibTransId="{9CC5EF43-DCBB-446E-9E67-46251B7C8ECD}"/>
    <dgm:cxn modelId="{7EC034F6-7E59-45DF-9647-66C16563CC1C}" type="presOf" srcId="{64FDB2D4-F708-45AA-8DA8-B561F959316D}" destId="{F4C97832-3E92-49CB-ABFA-979F0CA8C5FF}" srcOrd="0" destOrd="0" presId="urn:microsoft.com/office/officeart/2005/8/layout/cycle6"/>
    <dgm:cxn modelId="{31E0073C-7DF1-4682-82DE-C42C572BB24B}" type="presOf" srcId="{FA9C39DD-B429-4A9D-9ECA-AA84FFF3B426}" destId="{923A1D66-17E9-4775-925E-7D3E19D385E4}" srcOrd="0" destOrd="0" presId="urn:microsoft.com/office/officeart/2005/8/layout/cycle6"/>
    <dgm:cxn modelId="{87EBA2F3-5170-4E63-9E88-CD9BB53E1626}" type="presOf" srcId="{EE9F0BE5-3D71-4D59-9D0B-D2BE9A6415AF}" destId="{DE4E742C-0A8E-409A-A55C-C5FF2B4525CD}" srcOrd="0" destOrd="0" presId="urn:microsoft.com/office/officeart/2005/8/layout/cycle6"/>
    <dgm:cxn modelId="{63C75097-8ABD-4650-84CD-4ACD6B4F9D55}" type="presOf" srcId="{B287687B-3B22-42FD-A7A6-105C936E01FF}" destId="{F36464AF-DCE7-4BEE-830C-FE2E67C3B63E}" srcOrd="0" destOrd="0" presId="urn:microsoft.com/office/officeart/2005/8/layout/cycle6"/>
    <dgm:cxn modelId="{F50E0B1E-0AFC-496C-8CC7-F5A66E7697FE}" srcId="{FA9C39DD-B429-4A9D-9ECA-AA84FFF3B426}" destId="{EE9F0BE5-3D71-4D59-9D0B-D2BE9A6415AF}" srcOrd="2" destOrd="0" parTransId="{B75272C4-FCB6-4123-8D1E-A0891E252290}" sibTransId="{E65D425F-918E-45DB-AFD8-B4B33A7C5F14}"/>
    <dgm:cxn modelId="{0421F759-3F0D-433E-98A7-A33213AE35CE}" type="presOf" srcId="{9CC5EF43-DCBB-446E-9E67-46251B7C8ECD}" destId="{FF17D696-75DC-4014-9478-8CE08E586B1A}" srcOrd="0" destOrd="0" presId="urn:microsoft.com/office/officeart/2005/8/layout/cycle6"/>
    <dgm:cxn modelId="{D746459C-0D52-403E-94C3-2799BE4FF5BC}" type="presOf" srcId="{77BF57D4-8F27-4D92-92DF-9DFA597854EE}" destId="{8731ECDF-C097-4894-94E4-DC55085FC399}" srcOrd="0" destOrd="0" presId="urn:microsoft.com/office/officeart/2005/8/layout/cycle6"/>
    <dgm:cxn modelId="{B7C87CF4-A724-46A3-AD0B-2A184C3E1E35}" type="presParOf" srcId="{923A1D66-17E9-4775-925E-7D3E19D385E4}" destId="{50E7D503-4855-4BB8-A1D3-41B86DDB0046}" srcOrd="0" destOrd="0" presId="urn:microsoft.com/office/officeart/2005/8/layout/cycle6"/>
    <dgm:cxn modelId="{51C38BB6-8AA5-423B-8EC2-78AB6AAA74EE}" type="presParOf" srcId="{923A1D66-17E9-4775-925E-7D3E19D385E4}" destId="{92D2625C-1FF5-4392-B41E-67FBBF8B61EE}" srcOrd="1" destOrd="0" presId="urn:microsoft.com/office/officeart/2005/8/layout/cycle6"/>
    <dgm:cxn modelId="{4F55FBF4-71D7-4970-812D-ECE288FF431C}" type="presParOf" srcId="{923A1D66-17E9-4775-925E-7D3E19D385E4}" destId="{F36464AF-DCE7-4BEE-830C-FE2E67C3B63E}" srcOrd="2" destOrd="0" presId="urn:microsoft.com/office/officeart/2005/8/layout/cycle6"/>
    <dgm:cxn modelId="{239DCDC8-58E4-4C4D-9C1E-73FD1947D7A2}" type="presParOf" srcId="{923A1D66-17E9-4775-925E-7D3E19D385E4}" destId="{8731ECDF-C097-4894-94E4-DC55085FC399}" srcOrd="3" destOrd="0" presId="urn:microsoft.com/office/officeart/2005/8/layout/cycle6"/>
    <dgm:cxn modelId="{AAC0B063-2099-481C-AF71-B49BD1BE84F4}" type="presParOf" srcId="{923A1D66-17E9-4775-925E-7D3E19D385E4}" destId="{400275FF-A5DD-41EE-A8A0-580D4FD6BFC3}" srcOrd="4" destOrd="0" presId="urn:microsoft.com/office/officeart/2005/8/layout/cycle6"/>
    <dgm:cxn modelId="{D2DC2DCC-F0B0-4765-95E0-0AA833B03D1D}" type="presParOf" srcId="{923A1D66-17E9-4775-925E-7D3E19D385E4}" destId="{FF17D696-75DC-4014-9478-8CE08E586B1A}" srcOrd="5" destOrd="0" presId="urn:microsoft.com/office/officeart/2005/8/layout/cycle6"/>
    <dgm:cxn modelId="{8526CA1F-9C8F-42FE-9960-B9078FE89F9B}" type="presParOf" srcId="{923A1D66-17E9-4775-925E-7D3E19D385E4}" destId="{DE4E742C-0A8E-409A-A55C-C5FF2B4525CD}" srcOrd="6" destOrd="0" presId="urn:microsoft.com/office/officeart/2005/8/layout/cycle6"/>
    <dgm:cxn modelId="{5B2E14F3-F3F6-492C-AC6E-19888E577481}" type="presParOf" srcId="{923A1D66-17E9-4775-925E-7D3E19D385E4}" destId="{0430262C-BAC5-4DD7-9C72-3BB00565EC91}" srcOrd="7" destOrd="0" presId="urn:microsoft.com/office/officeart/2005/8/layout/cycle6"/>
    <dgm:cxn modelId="{FC11D4EB-7F7C-4E8B-846D-2FAB1D37B3E4}" type="presParOf" srcId="{923A1D66-17E9-4775-925E-7D3E19D385E4}" destId="{97B85EBE-8D70-4A36-86A1-2CE1595F9D36}" srcOrd="8" destOrd="0" presId="urn:microsoft.com/office/officeart/2005/8/layout/cycle6"/>
    <dgm:cxn modelId="{DA74A454-C371-40CA-B98B-925204A819E8}" type="presParOf" srcId="{923A1D66-17E9-4775-925E-7D3E19D385E4}" destId="{E86376CB-9CAB-49B4-800F-B90DB3F44E55}" srcOrd="9" destOrd="0" presId="urn:microsoft.com/office/officeart/2005/8/layout/cycle6"/>
    <dgm:cxn modelId="{F13C06B3-34CE-405C-BE52-8F32CD419791}" type="presParOf" srcId="{923A1D66-17E9-4775-925E-7D3E19D385E4}" destId="{41EC70F5-6618-47BF-9117-1C06DDC3608F}" srcOrd="10" destOrd="0" presId="urn:microsoft.com/office/officeart/2005/8/layout/cycle6"/>
    <dgm:cxn modelId="{DF58C707-2DD5-462D-98EB-A9F28AC02D80}" type="presParOf" srcId="{923A1D66-17E9-4775-925E-7D3E19D385E4}" destId="{DD11CE54-49D7-41B3-B53D-8929CCD85411}" srcOrd="11" destOrd="0" presId="urn:microsoft.com/office/officeart/2005/8/layout/cycle6"/>
    <dgm:cxn modelId="{121E4943-D70C-42EB-9A4A-0FE4956C51FD}" type="presParOf" srcId="{923A1D66-17E9-4775-925E-7D3E19D385E4}" destId="{DEF5D2F5-D1EB-4D1A-B8E9-333E6E71E696}" srcOrd="12" destOrd="0" presId="urn:microsoft.com/office/officeart/2005/8/layout/cycle6"/>
    <dgm:cxn modelId="{755AAE98-465B-48C7-B44A-53213C6B8E89}" type="presParOf" srcId="{923A1D66-17E9-4775-925E-7D3E19D385E4}" destId="{20562A8A-0422-41E9-905C-01FECDC62CEC}" srcOrd="13" destOrd="0" presId="urn:microsoft.com/office/officeart/2005/8/layout/cycle6"/>
    <dgm:cxn modelId="{B8A99BDF-4B5C-4EEE-BF29-348FFE829C35}" type="presParOf" srcId="{923A1D66-17E9-4775-925E-7D3E19D385E4}" destId="{F4C97832-3E92-49CB-ABFA-979F0CA8C5FF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F79FEB8-0E05-4572-8514-2CE3DE019F95}" type="doc">
      <dgm:prSet loTypeId="urn:microsoft.com/office/officeart/2005/8/layout/radial4" loCatId="relationship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D222A1E9-2891-4006-8208-A352C964C50B}">
      <dgm:prSet phldrT="[Текст]" custT="1"/>
      <dgm:spPr/>
      <dgm:t>
        <a:bodyPr/>
        <a:lstStyle/>
        <a:p>
          <a:r>
            <a:rPr lang="ru-RU" sz="2800" b="1" dirty="0" smtClean="0"/>
            <a:t>Информация</a:t>
          </a:r>
          <a:endParaRPr lang="ru-RU" sz="2800" b="1" dirty="0"/>
        </a:p>
      </dgm:t>
    </dgm:pt>
    <dgm:pt modelId="{B313E3D6-224E-4B62-9805-216BE43C55E9}" type="parTrans" cxnId="{B6247EEE-80D3-4B5C-8B79-4239D3B70CFB}">
      <dgm:prSet/>
      <dgm:spPr/>
      <dgm:t>
        <a:bodyPr/>
        <a:lstStyle/>
        <a:p>
          <a:endParaRPr lang="ru-RU"/>
        </a:p>
      </dgm:t>
    </dgm:pt>
    <dgm:pt modelId="{BBC3031D-59C4-46FB-9FF3-87760E49CC0E}" type="sibTrans" cxnId="{B6247EEE-80D3-4B5C-8B79-4239D3B70CFB}">
      <dgm:prSet/>
      <dgm:spPr/>
      <dgm:t>
        <a:bodyPr/>
        <a:lstStyle/>
        <a:p>
          <a:endParaRPr lang="ru-RU"/>
        </a:p>
      </dgm:t>
    </dgm:pt>
    <dgm:pt modelId="{12C65791-3B8D-407B-BCA6-95CDF705C2BC}">
      <dgm:prSet phldrT="[Текст]" custT="1"/>
      <dgm:spPr/>
      <dgm:t>
        <a:bodyPr/>
        <a:lstStyle/>
        <a:p>
          <a:r>
            <a:rPr lang="ru-RU" sz="2800" b="1" dirty="0" smtClean="0"/>
            <a:t>полезная</a:t>
          </a:r>
          <a:endParaRPr lang="ru-RU" sz="1400" b="1" dirty="0"/>
        </a:p>
      </dgm:t>
    </dgm:pt>
    <dgm:pt modelId="{39A02E41-03CB-4650-8571-022C91191F29}" type="parTrans" cxnId="{DAA83727-AA4B-4856-BFE9-7D523EB218E4}">
      <dgm:prSet/>
      <dgm:spPr/>
      <dgm:t>
        <a:bodyPr/>
        <a:lstStyle/>
        <a:p>
          <a:endParaRPr lang="ru-RU"/>
        </a:p>
      </dgm:t>
    </dgm:pt>
    <dgm:pt modelId="{035EFDA2-E3FD-4974-A032-B5D183D699A3}" type="sibTrans" cxnId="{DAA83727-AA4B-4856-BFE9-7D523EB218E4}">
      <dgm:prSet/>
      <dgm:spPr/>
      <dgm:t>
        <a:bodyPr/>
        <a:lstStyle/>
        <a:p>
          <a:endParaRPr lang="ru-RU"/>
        </a:p>
      </dgm:t>
    </dgm:pt>
    <dgm:pt modelId="{7EEDA317-21A5-43E4-8732-C6FBB7072137}">
      <dgm:prSet phldrT="[Текст]" custT="1"/>
      <dgm:spPr/>
      <dgm:t>
        <a:bodyPr/>
        <a:lstStyle/>
        <a:p>
          <a:r>
            <a:rPr lang="ru-RU" sz="2800" b="1" dirty="0" smtClean="0"/>
            <a:t>понятная</a:t>
          </a:r>
          <a:endParaRPr lang="ru-RU" sz="2500" b="1" dirty="0"/>
        </a:p>
      </dgm:t>
    </dgm:pt>
    <dgm:pt modelId="{055F080F-F941-46BB-87AF-71CEAB6D79E5}" type="parTrans" cxnId="{89E6733C-E177-48AA-B293-76A6F1CA1ABD}">
      <dgm:prSet/>
      <dgm:spPr/>
      <dgm:t>
        <a:bodyPr/>
        <a:lstStyle/>
        <a:p>
          <a:endParaRPr lang="ru-RU"/>
        </a:p>
      </dgm:t>
    </dgm:pt>
    <dgm:pt modelId="{488AE0E0-AED6-47CC-89CE-CC2CCF4FD97A}" type="sibTrans" cxnId="{89E6733C-E177-48AA-B293-76A6F1CA1ABD}">
      <dgm:prSet/>
      <dgm:spPr/>
      <dgm:t>
        <a:bodyPr/>
        <a:lstStyle/>
        <a:p>
          <a:endParaRPr lang="ru-RU"/>
        </a:p>
      </dgm:t>
    </dgm:pt>
    <dgm:pt modelId="{CBE2E36F-2DCD-4EC2-B8E5-C90426485D58}">
      <dgm:prSet phldrT="[Текст]" custT="1"/>
      <dgm:spPr/>
      <dgm:t>
        <a:bodyPr/>
        <a:lstStyle/>
        <a:p>
          <a:r>
            <a:rPr lang="ru-RU" sz="2800" b="1" dirty="0" smtClean="0"/>
            <a:t>актуальная</a:t>
          </a:r>
          <a:endParaRPr lang="ru-RU" sz="2500" b="1" dirty="0"/>
        </a:p>
      </dgm:t>
    </dgm:pt>
    <dgm:pt modelId="{8B453295-C64F-4C93-BFC5-ADDBA6281FC9}" type="parTrans" cxnId="{53CEA00D-4676-45F8-B2FC-3D46AD542BCF}">
      <dgm:prSet/>
      <dgm:spPr/>
      <dgm:t>
        <a:bodyPr/>
        <a:lstStyle/>
        <a:p>
          <a:endParaRPr lang="ru-RU"/>
        </a:p>
      </dgm:t>
    </dgm:pt>
    <dgm:pt modelId="{32DB9C0F-545C-4F72-98CC-29E615492045}" type="sibTrans" cxnId="{53CEA00D-4676-45F8-B2FC-3D46AD542BCF}">
      <dgm:prSet/>
      <dgm:spPr/>
      <dgm:t>
        <a:bodyPr/>
        <a:lstStyle/>
        <a:p>
          <a:endParaRPr lang="ru-RU"/>
        </a:p>
      </dgm:t>
    </dgm:pt>
    <dgm:pt modelId="{3B0CCDD2-543B-4780-B63E-6352BE508685}">
      <dgm:prSet phldrT="[Текст]" custT="1"/>
      <dgm:spPr/>
      <dgm:t>
        <a:bodyPr/>
        <a:lstStyle/>
        <a:p>
          <a:r>
            <a:rPr lang="ru-RU" sz="2800" b="1" dirty="0" smtClean="0"/>
            <a:t>полная</a:t>
          </a:r>
          <a:endParaRPr lang="ru-RU" sz="4300" b="1" dirty="0"/>
        </a:p>
      </dgm:t>
    </dgm:pt>
    <dgm:pt modelId="{292353B7-EAB5-4121-86D4-E4A60187FB48}" type="parTrans" cxnId="{DD10E613-F2DA-412A-851B-694BD0C5CAAA}">
      <dgm:prSet/>
      <dgm:spPr/>
      <dgm:t>
        <a:bodyPr/>
        <a:lstStyle/>
        <a:p>
          <a:endParaRPr lang="ru-RU"/>
        </a:p>
      </dgm:t>
    </dgm:pt>
    <dgm:pt modelId="{49C694A9-5DFB-4A33-90ED-69F677E392C8}" type="sibTrans" cxnId="{DD10E613-F2DA-412A-851B-694BD0C5CAAA}">
      <dgm:prSet/>
      <dgm:spPr/>
      <dgm:t>
        <a:bodyPr/>
        <a:lstStyle/>
        <a:p>
          <a:endParaRPr lang="ru-RU"/>
        </a:p>
      </dgm:t>
    </dgm:pt>
    <dgm:pt modelId="{8E27079A-316A-41A4-8D8F-5996F611E552}">
      <dgm:prSet custT="1"/>
      <dgm:spPr/>
      <dgm:t>
        <a:bodyPr/>
        <a:lstStyle/>
        <a:p>
          <a:r>
            <a:rPr lang="ru-RU" sz="2800" b="1" dirty="0" smtClean="0"/>
            <a:t>достоверная</a:t>
          </a:r>
          <a:endParaRPr lang="ru-RU" sz="2500" b="1" dirty="0"/>
        </a:p>
      </dgm:t>
    </dgm:pt>
    <dgm:pt modelId="{916805C4-7CFA-443E-B61E-894062ACC266}" type="parTrans" cxnId="{74DE560E-8166-444D-BC93-52C24AA40562}">
      <dgm:prSet/>
      <dgm:spPr/>
      <dgm:t>
        <a:bodyPr/>
        <a:lstStyle/>
        <a:p>
          <a:endParaRPr lang="ru-RU"/>
        </a:p>
      </dgm:t>
    </dgm:pt>
    <dgm:pt modelId="{A45D3B10-8932-40AA-99AF-C936483A14FB}" type="sibTrans" cxnId="{74DE560E-8166-444D-BC93-52C24AA40562}">
      <dgm:prSet/>
      <dgm:spPr/>
      <dgm:t>
        <a:bodyPr/>
        <a:lstStyle/>
        <a:p>
          <a:endParaRPr lang="ru-RU"/>
        </a:p>
      </dgm:t>
    </dgm:pt>
    <dgm:pt modelId="{5FF56776-4513-4971-81E5-B16B1AD81849}" type="pres">
      <dgm:prSet presAssocID="{8F79FEB8-0E05-4572-8514-2CE3DE019F95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9D4B7B3-5221-4DD0-A647-CA43CC9123A7}" type="pres">
      <dgm:prSet presAssocID="{D222A1E9-2891-4006-8208-A352C964C50B}" presName="centerShape" presStyleLbl="node0" presStyleIdx="0" presStyleCnt="1" custScaleX="147869" custScaleY="41915"/>
      <dgm:spPr/>
      <dgm:t>
        <a:bodyPr/>
        <a:lstStyle/>
        <a:p>
          <a:endParaRPr lang="ru-RU"/>
        </a:p>
      </dgm:t>
    </dgm:pt>
    <dgm:pt modelId="{E55D32B2-6A83-4E77-9C01-3F3227AEE8F2}" type="pres">
      <dgm:prSet presAssocID="{39A02E41-03CB-4650-8571-022C91191F29}" presName="parTrans" presStyleLbl="bgSibTrans2D1" presStyleIdx="0" presStyleCnt="5"/>
      <dgm:spPr/>
      <dgm:t>
        <a:bodyPr/>
        <a:lstStyle/>
        <a:p>
          <a:endParaRPr lang="ru-RU"/>
        </a:p>
      </dgm:t>
    </dgm:pt>
    <dgm:pt modelId="{01528E05-3038-4AB8-B7DD-E3CFB04C8833}" type="pres">
      <dgm:prSet presAssocID="{12C65791-3B8D-407B-BCA6-95CDF705C2B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0EB384-DB77-49FD-A04D-4163C899F50C}" type="pres">
      <dgm:prSet presAssocID="{055F080F-F941-46BB-87AF-71CEAB6D79E5}" presName="parTrans" presStyleLbl="bgSibTrans2D1" presStyleIdx="1" presStyleCnt="5"/>
      <dgm:spPr/>
      <dgm:t>
        <a:bodyPr/>
        <a:lstStyle/>
        <a:p>
          <a:endParaRPr lang="ru-RU"/>
        </a:p>
      </dgm:t>
    </dgm:pt>
    <dgm:pt modelId="{2831A345-C551-4F42-A4C1-F88F6E3815BC}" type="pres">
      <dgm:prSet presAssocID="{7EEDA317-21A5-43E4-8732-C6FBB7072137}" presName="node" presStyleLbl="node1" presStyleIdx="1" presStyleCnt="5" custRadScaleRad="102059" custRadScaleInc="-100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8BA4C0-D9D9-47E3-B54B-B1C828DCBB1A}" type="pres">
      <dgm:prSet presAssocID="{8B453295-C64F-4C93-BFC5-ADDBA6281FC9}" presName="parTrans" presStyleLbl="bgSibTrans2D1" presStyleIdx="2" presStyleCnt="5"/>
      <dgm:spPr/>
      <dgm:t>
        <a:bodyPr/>
        <a:lstStyle/>
        <a:p>
          <a:endParaRPr lang="ru-RU"/>
        </a:p>
      </dgm:t>
    </dgm:pt>
    <dgm:pt modelId="{64B4EE6E-228A-4976-8BCD-0D899C49DE30}" type="pres">
      <dgm:prSet presAssocID="{CBE2E36F-2DCD-4EC2-B8E5-C90426485D58}" presName="node" presStyleLbl="node1" presStyleIdx="2" presStyleCnt="5" custScaleX="1122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7675FD-B077-4EEC-B3AA-F65FC09A2636}" type="pres">
      <dgm:prSet presAssocID="{916805C4-7CFA-443E-B61E-894062ACC266}" presName="parTrans" presStyleLbl="bgSibTrans2D1" presStyleIdx="3" presStyleCnt="5"/>
      <dgm:spPr/>
      <dgm:t>
        <a:bodyPr/>
        <a:lstStyle/>
        <a:p>
          <a:endParaRPr lang="ru-RU"/>
        </a:p>
      </dgm:t>
    </dgm:pt>
    <dgm:pt modelId="{15AB1B53-E515-4B7C-83CF-BFCDA1121C14}" type="pres">
      <dgm:prSet presAssocID="{8E27079A-316A-41A4-8D8F-5996F611E552}" presName="node" presStyleLbl="node1" presStyleIdx="3" presStyleCnt="5" custScaleX="118163" custRadScaleRad="104387" custRadScaleInc="178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71055B-3ECE-42F8-AEC1-CDE39CE05ED6}" type="pres">
      <dgm:prSet presAssocID="{292353B7-EAB5-4121-86D4-E4A60187FB48}" presName="parTrans" presStyleLbl="bgSibTrans2D1" presStyleIdx="4" presStyleCnt="5"/>
      <dgm:spPr/>
      <dgm:t>
        <a:bodyPr/>
        <a:lstStyle/>
        <a:p>
          <a:endParaRPr lang="ru-RU"/>
        </a:p>
      </dgm:t>
    </dgm:pt>
    <dgm:pt modelId="{76F187BD-0B5A-4412-8080-EF01C839B66A}" type="pres">
      <dgm:prSet presAssocID="{3B0CCDD2-543B-4780-B63E-6352BE508685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0488DD0-D2A4-432B-99BA-67AA30B785D9}" type="presOf" srcId="{055F080F-F941-46BB-87AF-71CEAB6D79E5}" destId="{B20EB384-DB77-49FD-A04D-4163C899F50C}" srcOrd="0" destOrd="0" presId="urn:microsoft.com/office/officeart/2005/8/layout/radial4"/>
    <dgm:cxn modelId="{8BAC84BD-6F3B-4CE4-A8AA-4B3E86E98E10}" type="presOf" srcId="{916805C4-7CFA-443E-B61E-894062ACC266}" destId="{5E7675FD-B077-4EEC-B3AA-F65FC09A2636}" srcOrd="0" destOrd="0" presId="urn:microsoft.com/office/officeart/2005/8/layout/radial4"/>
    <dgm:cxn modelId="{08661E17-7292-4CE3-A35D-3432E9FDF056}" type="presOf" srcId="{8E27079A-316A-41A4-8D8F-5996F611E552}" destId="{15AB1B53-E515-4B7C-83CF-BFCDA1121C14}" srcOrd="0" destOrd="0" presId="urn:microsoft.com/office/officeart/2005/8/layout/radial4"/>
    <dgm:cxn modelId="{CD308B0A-1AD6-4DC2-8097-9E6A367B8469}" type="presOf" srcId="{39A02E41-03CB-4650-8571-022C91191F29}" destId="{E55D32B2-6A83-4E77-9C01-3F3227AEE8F2}" srcOrd="0" destOrd="0" presId="urn:microsoft.com/office/officeart/2005/8/layout/radial4"/>
    <dgm:cxn modelId="{06343471-0B26-4ED3-95A1-D485C6D891B2}" type="presOf" srcId="{CBE2E36F-2DCD-4EC2-B8E5-C90426485D58}" destId="{64B4EE6E-228A-4976-8BCD-0D899C49DE30}" srcOrd="0" destOrd="0" presId="urn:microsoft.com/office/officeart/2005/8/layout/radial4"/>
    <dgm:cxn modelId="{53CEA00D-4676-45F8-B2FC-3D46AD542BCF}" srcId="{D222A1E9-2891-4006-8208-A352C964C50B}" destId="{CBE2E36F-2DCD-4EC2-B8E5-C90426485D58}" srcOrd="2" destOrd="0" parTransId="{8B453295-C64F-4C93-BFC5-ADDBA6281FC9}" sibTransId="{32DB9C0F-545C-4F72-98CC-29E615492045}"/>
    <dgm:cxn modelId="{74DE560E-8166-444D-BC93-52C24AA40562}" srcId="{D222A1E9-2891-4006-8208-A352C964C50B}" destId="{8E27079A-316A-41A4-8D8F-5996F611E552}" srcOrd="3" destOrd="0" parTransId="{916805C4-7CFA-443E-B61E-894062ACC266}" sibTransId="{A45D3B10-8932-40AA-99AF-C936483A14FB}"/>
    <dgm:cxn modelId="{DAA83727-AA4B-4856-BFE9-7D523EB218E4}" srcId="{D222A1E9-2891-4006-8208-A352C964C50B}" destId="{12C65791-3B8D-407B-BCA6-95CDF705C2BC}" srcOrd="0" destOrd="0" parTransId="{39A02E41-03CB-4650-8571-022C91191F29}" sibTransId="{035EFDA2-E3FD-4974-A032-B5D183D699A3}"/>
    <dgm:cxn modelId="{82C4D2CC-A1A4-4113-BF85-DE54A59846AD}" type="presOf" srcId="{8F79FEB8-0E05-4572-8514-2CE3DE019F95}" destId="{5FF56776-4513-4971-81E5-B16B1AD81849}" srcOrd="0" destOrd="0" presId="urn:microsoft.com/office/officeart/2005/8/layout/radial4"/>
    <dgm:cxn modelId="{89E6733C-E177-48AA-B293-76A6F1CA1ABD}" srcId="{D222A1E9-2891-4006-8208-A352C964C50B}" destId="{7EEDA317-21A5-43E4-8732-C6FBB7072137}" srcOrd="1" destOrd="0" parTransId="{055F080F-F941-46BB-87AF-71CEAB6D79E5}" sibTransId="{488AE0E0-AED6-47CC-89CE-CC2CCF4FD97A}"/>
    <dgm:cxn modelId="{B6247EEE-80D3-4B5C-8B79-4239D3B70CFB}" srcId="{8F79FEB8-0E05-4572-8514-2CE3DE019F95}" destId="{D222A1E9-2891-4006-8208-A352C964C50B}" srcOrd="0" destOrd="0" parTransId="{B313E3D6-224E-4B62-9805-216BE43C55E9}" sibTransId="{BBC3031D-59C4-46FB-9FF3-87760E49CC0E}"/>
    <dgm:cxn modelId="{732FA316-7E76-42CD-911B-8E3908F99766}" type="presOf" srcId="{D222A1E9-2891-4006-8208-A352C964C50B}" destId="{79D4B7B3-5221-4DD0-A647-CA43CC9123A7}" srcOrd="0" destOrd="0" presId="urn:microsoft.com/office/officeart/2005/8/layout/radial4"/>
    <dgm:cxn modelId="{BE8AAF35-67F5-4448-AAFA-CC766A712213}" type="presOf" srcId="{8B453295-C64F-4C93-BFC5-ADDBA6281FC9}" destId="{4A8BA4C0-D9D9-47E3-B54B-B1C828DCBB1A}" srcOrd="0" destOrd="0" presId="urn:microsoft.com/office/officeart/2005/8/layout/radial4"/>
    <dgm:cxn modelId="{F05F9180-BCC8-450A-AC0A-34FEE03C5046}" type="presOf" srcId="{7EEDA317-21A5-43E4-8732-C6FBB7072137}" destId="{2831A345-C551-4F42-A4C1-F88F6E3815BC}" srcOrd="0" destOrd="0" presId="urn:microsoft.com/office/officeart/2005/8/layout/radial4"/>
    <dgm:cxn modelId="{9D5FC3AF-CA07-412C-AC26-A26B74F9BE85}" type="presOf" srcId="{12C65791-3B8D-407B-BCA6-95CDF705C2BC}" destId="{01528E05-3038-4AB8-B7DD-E3CFB04C8833}" srcOrd="0" destOrd="0" presId="urn:microsoft.com/office/officeart/2005/8/layout/radial4"/>
    <dgm:cxn modelId="{9765EBB8-2427-4BC4-AD76-99DF67CF35BF}" type="presOf" srcId="{3B0CCDD2-543B-4780-B63E-6352BE508685}" destId="{76F187BD-0B5A-4412-8080-EF01C839B66A}" srcOrd="0" destOrd="0" presId="urn:microsoft.com/office/officeart/2005/8/layout/radial4"/>
    <dgm:cxn modelId="{F74B585A-F7D1-4817-ABEB-2FC758896E68}" type="presOf" srcId="{292353B7-EAB5-4121-86D4-E4A60187FB48}" destId="{6571055B-3ECE-42F8-AEC1-CDE39CE05ED6}" srcOrd="0" destOrd="0" presId="urn:microsoft.com/office/officeart/2005/8/layout/radial4"/>
    <dgm:cxn modelId="{DD10E613-F2DA-412A-851B-694BD0C5CAAA}" srcId="{D222A1E9-2891-4006-8208-A352C964C50B}" destId="{3B0CCDD2-543B-4780-B63E-6352BE508685}" srcOrd="4" destOrd="0" parTransId="{292353B7-EAB5-4121-86D4-E4A60187FB48}" sibTransId="{49C694A9-5DFB-4A33-90ED-69F677E392C8}"/>
    <dgm:cxn modelId="{23B8094D-8119-4B8E-8F1B-2077D6BE98A9}" type="presParOf" srcId="{5FF56776-4513-4971-81E5-B16B1AD81849}" destId="{79D4B7B3-5221-4DD0-A647-CA43CC9123A7}" srcOrd="0" destOrd="0" presId="urn:microsoft.com/office/officeart/2005/8/layout/radial4"/>
    <dgm:cxn modelId="{E8EA7662-1343-41B4-8D0B-DE589927A279}" type="presParOf" srcId="{5FF56776-4513-4971-81E5-B16B1AD81849}" destId="{E55D32B2-6A83-4E77-9C01-3F3227AEE8F2}" srcOrd="1" destOrd="0" presId="urn:microsoft.com/office/officeart/2005/8/layout/radial4"/>
    <dgm:cxn modelId="{945AE925-6C37-4FBE-98C2-8594DD31B926}" type="presParOf" srcId="{5FF56776-4513-4971-81E5-B16B1AD81849}" destId="{01528E05-3038-4AB8-B7DD-E3CFB04C8833}" srcOrd="2" destOrd="0" presId="urn:microsoft.com/office/officeart/2005/8/layout/radial4"/>
    <dgm:cxn modelId="{E00FEF6C-6865-41A9-BDA5-6AF890A4E714}" type="presParOf" srcId="{5FF56776-4513-4971-81E5-B16B1AD81849}" destId="{B20EB384-DB77-49FD-A04D-4163C899F50C}" srcOrd="3" destOrd="0" presId="urn:microsoft.com/office/officeart/2005/8/layout/radial4"/>
    <dgm:cxn modelId="{199E6B06-0E7C-45D1-B473-1C8D57A711E5}" type="presParOf" srcId="{5FF56776-4513-4971-81E5-B16B1AD81849}" destId="{2831A345-C551-4F42-A4C1-F88F6E3815BC}" srcOrd="4" destOrd="0" presId="urn:microsoft.com/office/officeart/2005/8/layout/radial4"/>
    <dgm:cxn modelId="{2910D160-4BEA-4E11-8447-03CF02FCE7B7}" type="presParOf" srcId="{5FF56776-4513-4971-81E5-B16B1AD81849}" destId="{4A8BA4C0-D9D9-47E3-B54B-B1C828DCBB1A}" srcOrd="5" destOrd="0" presId="urn:microsoft.com/office/officeart/2005/8/layout/radial4"/>
    <dgm:cxn modelId="{80183F86-3486-440A-8DAA-B70BC2DAE1CD}" type="presParOf" srcId="{5FF56776-4513-4971-81E5-B16B1AD81849}" destId="{64B4EE6E-228A-4976-8BCD-0D899C49DE30}" srcOrd="6" destOrd="0" presId="urn:microsoft.com/office/officeart/2005/8/layout/radial4"/>
    <dgm:cxn modelId="{9D561F3A-F91D-4C8D-9BF4-2F013B5B9218}" type="presParOf" srcId="{5FF56776-4513-4971-81E5-B16B1AD81849}" destId="{5E7675FD-B077-4EEC-B3AA-F65FC09A2636}" srcOrd="7" destOrd="0" presId="urn:microsoft.com/office/officeart/2005/8/layout/radial4"/>
    <dgm:cxn modelId="{BEC3E23E-946A-492F-B05B-EEC2B9C9A24C}" type="presParOf" srcId="{5FF56776-4513-4971-81E5-B16B1AD81849}" destId="{15AB1B53-E515-4B7C-83CF-BFCDA1121C14}" srcOrd="8" destOrd="0" presId="urn:microsoft.com/office/officeart/2005/8/layout/radial4"/>
    <dgm:cxn modelId="{AE2F7317-4A86-43D8-A32F-6C3D10722C83}" type="presParOf" srcId="{5FF56776-4513-4971-81E5-B16B1AD81849}" destId="{6571055B-3ECE-42F8-AEC1-CDE39CE05ED6}" srcOrd="9" destOrd="0" presId="urn:microsoft.com/office/officeart/2005/8/layout/radial4"/>
    <dgm:cxn modelId="{97FC6E90-4495-4686-9E20-FC93083AE6B3}" type="presParOf" srcId="{5FF56776-4513-4971-81E5-B16B1AD81849}" destId="{76F187BD-0B5A-4412-8080-EF01C839B66A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5FE5FC-CAAE-4FCA-9EB5-814ADC697397}">
      <dsp:nvSpPr>
        <dsp:cNvPr id="0" name=""/>
        <dsp:cNvSpPr/>
      </dsp:nvSpPr>
      <dsp:spPr>
        <a:xfrm>
          <a:off x="0" y="353930"/>
          <a:ext cx="7358114" cy="554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377BE8-DF30-4901-96FB-F508EA870F91}">
      <dsp:nvSpPr>
        <dsp:cNvPr id="0" name=""/>
        <dsp:cNvSpPr/>
      </dsp:nvSpPr>
      <dsp:spPr>
        <a:xfrm>
          <a:off x="367905" y="29210"/>
          <a:ext cx="5150679" cy="6494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683" tIns="0" rIns="194683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научная</a:t>
          </a:r>
          <a:endParaRPr lang="ru-RU" sz="2200" b="1" kern="1200" dirty="0"/>
        </a:p>
      </dsp:txBody>
      <dsp:txXfrm>
        <a:off x="399608" y="60913"/>
        <a:ext cx="5087273" cy="586034"/>
      </dsp:txXfrm>
    </dsp:sp>
    <dsp:sp modelId="{B2933839-812B-4882-AC65-DF2736F405F9}">
      <dsp:nvSpPr>
        <dsp:cNvPr id="0" name=""/>
        <dsp:cNvSpPr/>
      </dsp:nvSpPr>
      <dsp:spPr>
        <a:xfrm>
          <a:off x="0" y="1351850"/>
          <a:ext cx="7358114" cy="554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6F41B8-693D-424B-90BC-6A0003902103}">
      <dsp:nvSpPr>
        <dsp:cNvPr id="0" name=""/>
        <dsp:cNvSpPr/>
      </dsp:nvSpPr>
      <dsp:spPr>
        <a:xfrm>
          <a:off x="367905" y="1027131"/>
          <a:ext cx="5150679" cy="6494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683" tIns="0" rIns="194683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эстетическая</a:t>
          </a:r>
          <a:endParaRPr lang="ru-RU" sz="2200" b="1" kern="1200" dirty="0"/>
        </a:p>
      </dsp:txBody>
      <dsp:txXfrm>
        <a:off x="399608" y="1058834"/>
        <a:ext cx="5087273" cy="586034"/>
      </dsp:txXfrm>
    </dsp:sp>
    <dsp:sp modelId="{665FD95D-85E2-4DF6-9F33-7E2F299EF2F4}">
      <dsp:nvSpPr>
        <dsp:cNvPr id="0" name=""/>
        <dsp:cNvSpPr/>
      </dsp:nvSpPr>
      <dsp:spPr>
        <a:xfrm>
          <a:off x="0" y="2349771"/>
          <a:ext cx="7358114" cy="554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9E92CB-0194-45A1-A506-5735B2B63CD3}">
      <dsp:nvSpPr>
        <dsp:cNvPr id="0" name=""/>
        <dsp:cNvSpPr/>
      </dsp:nvSpPr>
      <dsp:spPr>
        <a:xfrm>
          <a:off x="367905" y="2025050"/>
          <a:ext cx="5150679" cy="6494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683" tIns="0" rIns="194683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Общественно-политическая</a:t>
          </a:r>
          <a:endParaRPr lang="ru-RU" sz="2800" b="1" kern="1200" dirty="0"/>
        </a:p>
      </dsp:txBody>
      <dsp:txXfrm>
        <a:off x="399608" y="2056753"/>
        <a:ext cx="5087273" cy="586034"/>
      </dsp:txXfrm>
    </dsp:sp>
    <dsp:sp modelId="{732BBD6A-6255-4FCA-923A-48656390F82B}">
      <dsp:nvSpPr>
        <dsp:cNvPr id="0" name=""/>
        <dsp:cNvSpPr/>
      </dsp:nvSpPr>
      <dsp:spPr>
        <a:xfrm>
          <a:off x="0" y="3347691"/>
          <a:ext cx="7358114" cy="554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1C3C02-434C-43C3-ACE2-47BD0EC8559A}">
      <dsp:nvSpPr>
        <dsp:cNvPr id="0" name=""/>
        <dsp:cNvSpPr/>
      </dsp:nvSpPr>
      <dsp:spPr>
        <a:xfrm>
          <a:off x="367905" y="3022971"/>
          <a:ext cx="5150679" cy="6494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683" tIns="0" rIns="194683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Научно-популярная</a:t>
          </a:r>
          <a:endParaRPr lang="ru-RU" sz="2800" b="1" kern="1200" dirty="0"/>
        </a:p>
      </dsp:txBody>
      <dsp:txXfrm>
        <a:off x="399608" y="3054674"/>
        <a:ext cx="5087273" cy="586034"/>
      </dsp:txXfrm>
    </dsp:sp>
    <dsp:sp modelId="{946462E4-C1C7-4761-8E16-2E4F5A2FA79A}">
      <dsp:nvSpPr>
        <dsp:cNvPr id="0" name=""/>
        <dsp:cNvSpPr/>
      </dsp:nvSpPr>
      <dsp:spPr>
        <a:xfrm>
          <a:off x="0" y="4345611"/>
          <a:ext cx="7358114" cy="554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A595A4-ED97-40FC-84FB-71EB3793CDDF}">
      <dsp:nvSpPr>
        <dsp:cNvPr id="0" name=""/>
        <dsp:cNvSpPr/>
      </dsp:nvSpPr>
      <dsp:spPr>
        <a:xfrm>
          <a:off x="367905" y="4020891"/>
          <a:ext cx="5150679" cy="6494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683" tIns="0" rIns="194683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Культурологическая </a:t>
          </a:r>
          <a:endParaRPr lang="ru-RU" sz="2200" b="1" kern="1200" dirty="0"/>
        </a:p>
      </dsp:txBody>
      <dsp:txXfrm>
        <a:off x="399608" y="4052594"/>
        <a:ext cx="5087273" cy="5860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E7D503-4855-4BB8-A1D3-41B86DDB0046}">
      <dsp:nvSpPr>
        <dsp:cNvPr id="0" name=""/>
        <dsp:cNvSpPr/>
      </dsp:nvSpPr>
      <dsp:spPr>
        <a:xfrm>
          <a:off x="2723713" y="791"/>
          <a:ext cx="2053563" cy="105226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зрение</a:t>
          </a:r>
          <a:endParaRPr lang="ru-RU" sz="2100" b="1" kern="1200" dirty="0"/>
        </a:p>
      </dsp:txBody>
      <dsp:txXfrm>
        <a:off x="2775080" y="52158"/>
        <a:ext cx="1950829" cy="949528"/>
      </dsp:txXfrm>
    </dsp:sp>
    <dsp:sp modelId="{F36464AF-DCE7-4BEE-830C-FE2E67C3B63E}">
      <dsp:nvSpPr>
        <dsp:cNvPr id="0" name=""/>
        <dsp:cNvSpPr/>
      </dsp:nvSpPr>
      <dsp:spPr>
        <a:xfrm>
          <a:off x="1646872" y="526922"/>
          <a:ext cx="4207244" cy="4207244"/>
        </a:xfrm>
        <a:custGeom>
          <a:avLst/>
          <a:gdLst/>
          <a:ahLst/>
          <a:cxnLst/>
          <a:rect l="0" t="0" r="0" b="0"/>
          <a:pathLst>
            <a:path>
              <a:moveTo>
                <a:pt x="3138899" y="272385"/>
              </a:moveTo>
              <a:arcTo wR="2103622" hR="2103622" stAng="17968881" swAng="1575475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31ECDF-C097-4894-94E4-DC55085FC399}">
      <dsp:nvSpPr>
        <dsp:cNvPr id="0" name=""/>
        <dsp:cNvSpPr/>
      </dsp:nvSpPr>
      <dsp:spPr>
        <a:xfrm>
          <a:off x="4941725" y="1454358"/>
          <a:ext cx="1618866" cy="105226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слух</a:t>
          </a:r>
          <a:endParaRPr lang="ru-RU" sz="2100" b="1" kern="1200" dirty="0"/>
        </a:p>
      </dsp:txBody>
      <dsp:txXfrm>
        <a:off x="4993092" y="1505725"/>
        <a:ext cx="1516132" cy="949528"/>
      </dsp:txXfrm>
    </dsp:sp>
    <dsp:sp modelId="{FF17D696-75DC-4014-9478-8CE08E586B1A}">
      <dsp:nvSpPr>
        <dsp:cNvPr id="0" name=""/>
        <dsp:cNvSpPr/>
      </dsp:nvSpPr>
      <dsp:spPr>
        <a:xfrm>
          <a:off x="1646872" y="526922"/>
          <a:ext cx="4207244" cy="4207244"/>
        </a:xfrm>
        <a:custGeom>
          <a:avLst/>
          <a:gdLst/>
          <a:ahLst/>
          <a:cxnLst/>
          <a:rect l="0" t="0" r="0" b="0"/>
          <a:pathLst>
            <a:path>
              <a:moveTo>
                <a:pt x="4204341" y="1993151"/>
              </a:moveTo>
              <a:arcTo wR="2103622" hR="2103622" stAng="21419386" swAng="2197420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4E742C-0A8E-409A-A55C-C5FF2B4525CD}">
      <dsp:nvSpPr>
        <dsp:cNvPr id="0" name=""/>
        <dsp:cNvSpPr/>
      </dsp:nvSpPr>
      <dsp:spPr>
        <a:xfrm>
          <a:off x="3881983" y="3806279"/>
          <a:ext cx="2209978" cy="105226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обоняние</a:t>
          </a:r>
          <a:endParaRPr lang="ru-RU" sz="2100" b="1" kern="1200" dirty="0"/>
        </a:p>
      </dsp:txBody>
      <dsp:txXfrm>
        <a:off x="3933350" y="3857646"/>
        <a:ext cx="2107244" cy="949528"/>
      </dsp:txXfrm>
    </dsp:sp>
    <dsp:sp modelId="{97B85EBE-8D70-4A36-86A1-2CE1595F9D36}">
      <dsp:nvSpPr>
        <dsp:cNvPr id="0" name=""/>
        <dsp:cNvSpPr/>
      </dsp:nvSpPr>
      <dsp:spPr>
        <a:xfrm>
          <a:off x="1646872" y="526922"/>
          <a:ext cx="4207244" cy="4207244"/>
        </a:xfrm>
        <a:custGeom>
          <a:avLst/>
          <a:gdLst/>
          <a:ahLst/>
          <a:cxnLst/>
          <a:rect l="0" t="0" r="0" b="0"/>
          <a:pathLst>
            <a:path>
              <a:moveTo>
                <a:pt x="2231665" y="4203343"/>
              </a:moveTo>
              <a:arcTo wR="2103622" hR="2103622" stAng="5190622" swAng="553455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6376CB-9CAB-49B4-800F-B90DB3F44E55}">
      <dsp:nvSpPr>
        <dsp:cNvPr id="0" name=""/>
        <dsp:cNvSpPr/>
      </dsp:nvSpPr>
      <dsp:spPr>
        <a:xfrm>
          <a:off x="1491168" y="3806279"/>
          <a:ext cx="2045696" cy="105226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осязание</a:t>
          </a:r>
          <a:endParaRPr lang="ru-RU" sz="2200" b="1" kern="1200" dirty="0"/>
        </a:p>
      </dsp:txBody>
      <dsp:txXfrm>
        <a:off x="1542535" y="3857646"/>
        <a:ext cx="1942962" cy="949528"/>
      </dsp:txXfrm>
    </dsp:sp>
    <dsp:sp modelId="{DD11CE54-49D7-41B3-B53D-8929CCD85411}">
      <dsp:nvSpPr>
        <dsp:cNvPr id="0" name=""/>
        <dsp:cNvSpPr/>
      </dsp:nvSpPr>
      <dsp:spPr>
        <a:xfrm>
          <a:off x="1646872" y="526922"/>
          <a:ext cx="4207244" cy="4207244"/>
        </a:xfrm>
        <a:custGeom>
          <a:avLst/>
          <a:gdLst/>
          <a:ahLst/>
          <a:cxnLst/>
          <a:rect l="0" t="0" r="0" b="0"/>
          <a:pathLst>
            <a:path>
              <a:moveTo>
                <a:pt x="351743" y="3268159"/>
              </a:moveTo>
              <a:arcTo wR="2103622" hR="2103622" stAng="8783194" swAng="2197420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F5D2F5-D1EB-4D1A-B8E9-333E6E71E696}">
      <dsp:nvSpPr>
        <dsp:cNvPr id="0" name=""/>
        <dsp:cNvSpPr/>
      </dsp:nvSpPr>
      <dsp:spPr>
        <a:xfrm>
          <a:off x="940398" y="1454358"/>
          <a:ext cx="1618866" cy="105226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вкус</a:t>
          </a:r>
          <a:endParaRPr lang="ru-RU" sz="3800" b="1" kern="1200" dirty="0"/>
        </a:p>
      </dsp:txBody>
      <dsp:txXfrm>
        <a:off x="991765" y="1505725"/>
        <a:ext cx="1516132" cy="949528"/>
      </dsp:txXfrm>
    </dsp:sp>
    <dsp:sp modelId="{F4C97832-3E92-49CB-ABFA-979F0CA8C5FF}">
      <dsp:nvSpPr>
        <dsp:cNvPr id="0" name=""/>
        <dsp:cNvSpPr/>
      </dsp:nvSpPr>
      <dsp:spPr>
        <a:xfrm>
          <a:off x="1646872" y="526922"/>
          <a:ext cx="4207244" cy="4207244"/>
        </a:xfrm>
        <a:custGeom>
          <a:avLst/>
          <a:gdLst/>
          <a:ahLst/>
          <a:cxnLst/>
          <a:rect l="0" t="0" r="0" b="0"/>
          <a:pathLst>
            <a:path>
              <a:moveTo>
                <a:pt x="365011" y="919367"/>
              </a:moveTo>
              <a:arcTo wR="2103622" hR="2103622" stAng="12855643" swAng="1575475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D4B7B3-5221-4DD0-A647-CA43CC9123A7}">
      <dsp:nvSpPr>
        <dsp:cNvPr id="0" name=""/>
        <dsp:cNvSpPr/>
      </dsp:nvSpPr>
      <dsp:spPr>
        <a:xfrm>
          <a:off x="2500327" y="3696545"/>
          <a:ext cx="3071839" cy="870744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4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Информация</a:t>
          </a:r>
          <a:endParaRPr lang="ru-RU" sz="2800" b="1" kern="1200" dirty="0"/>
        </a:p>
      </dsp:txBody>
      <dsp:txXfrm>
        <a:off x="2950187" y="3824063"/>
        <a:ext cx="2172119" cy="615708"/>
      </dsp:txXfrm>
    </dsp:sp>
    <dsp:sp modelId="{E55D32B2-6A83-4E77-9C01-3F3227AEE8F2}">
      <dsp:nvSpPr>
        <dsp:cNvPr id="0" name=""/>
        <dsp:cNvSpPr/>
      </dsp:nvSpPr>
      <dsp:spPr>
        <a:xfrm rot="10800000">
          <a:off x="987385" y="3835887"/>
          <a:ext cx="1429729" cy="59206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5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1528E05-3038-4AB8-B7DD-E3CFB04C8833}">
      <dsp:nvSpPr>
        <dsp:cNvPr id="0" name=""/>
        <dsp:cNvSpPr/>
      </dsp:nvSpPr>
      <dsp:spPr>
        <a:xfrm>
          <a:off x="618" y="3342503"/>
          <a:ext cx="1973535" cy="15788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5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полезная</a:t>
          </a:r>
          <a:endParaRPr lang="ru-RU" sz="1400" b="1" kern="1200" dirty="0"/>
        </a:p>
      </dsp:txBody>
      <dsp:txXfrm>
        <a:off x="46860" y="3388745"/>
        <a:ext cx="1881051" cy="1486344"/>
      </dsp:txXfrm>
    </dsp:sp>
    <dsp:sp modelId="{B20EB384-DB77-49FD-A04D-4163C899F50C}">
      <dsp:nvSpPr>
        <dsp:cNvPr id="0" name=""/>
        <dsp:cNvSpPr/>
      </dsp:nvSpPr>
      <dsp:spPr>
        <a:xfrm rot="13282294">
          <a:off x="1408175" y="2555207"/>
          <a:ext cx="2347942" cy="59206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2970924"/>
                <a:satOff val="-15130"/>
                <a:lumOff val="2794"/>
                <a:alphaOff val="0"/>
                <a:tint val="35000"/>
                <a:satMod val="253000"/>
              </a:schemeClr>
            </a:gs>
            <a:gs pos="50000">
              <a:schemeClr val="accent5">
                <a:hueOff val="2970924"/>
                <a:satOff val="-15130"/>
                <a:lumOff val="2794"/>
                <a:alphaOff val="0"/>
                <a:tint val="42000"/>
                <a:satMod val="255000"/>
              </a:schemeClr>
            </a:gs>
            <a:gs pos="97000">
              <a:schemeClr val="accent5">
                <a:hueOff val="2970924"/>
                <a:satOff val="-15130"/>
                <a:lumOff val="2794"/>
                <a:alphaOff val="0"/>
                <a:tint val="53000"/>
                <a:satMod val="260000"/>
              </a:schemeClr>
            </a:gs>
            <a:gs pos="100000">
              <a:schemeClr val="accent5">
                <a:hueOff val="2970924"/>
                <a:satOff val="-15130"/>
                <a:lumOff val="2794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831A345-C551-4F42-A4C1-F88F6E3815BC}">
      <dsp:nvSpPr>
        <dsp:cNvPr id="0" name=""/>
        <dsp:cNvSpPr/>
      </dsp:nvSpPr>
      <dsp:spPr>
        <a:xfrm>
          <a:off x="714384" y="1285899"/>
          <a:ext cx="1973535" cy="15788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2970924"/>
                <a:satOff val="-15130"/>
                <a:lumOff val="2794"/>
                <a:alphaOff val="0"/>
                <a:tint val="35000"/>
                <a:satMod val="253000"/>
              </a:schemeClr>
            </a:gs>
            <a:gs pos="50000">
              <a:schemeClr val="accent5">
                <a:hueOff val="2970924"/>
                <a:satOff val="-15130"/>
                <a:lumOff val="2794"/>
                <a:alphaOff val="0"/>
                <a:tint val="42000"/>
                <a:satMod val="255000"/>
              </a:schemeClr>
            </a:gs>
            <a:gs pos="97000">
              <a:schemeClr val="accent5">
                <a:hueOff val="2970924"/>
                <a:satOff val="-15130"/>
                <a:lumOff val="2794"/>
                <a:alphaOff val="0"/>
                <a:tint val="53000"/>
                <a:satMod val="260000"/>
              </a:schemeClr>
            </a:gs>
            <a:gs pos="100000">
              <a:schemeClr val="accent5">
                <a:hueOff val="2970924"/>
                <a:satOff val="-15130"/>
                <a:lumOff val="2794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понятная</a:t>
          </a:r>
          <a:endParaRPr lang="ru-RU" sz="2500" b="1" kern="1200" dirty="0"/>
        </a:p>
      </dsp:txBody>
      <dsp:txXfrm>
        <a:off x="760626" y="1332141"/>
        <a:ext cx="1881051" cy="1486344"/>
      </dsp:txXfrm>
    </dsp:sp>
    <dsp:sp modelId="{4A8BA4C0-D9D9-47E3-B54B-B1C828DCBB1A}">
      <dsp:nvSpPr>
        <dsp:cNvPr id="0" name=""/>
        <dsp:cNvSpPr/>
      </dsp:nvSpPr>
      <dsp:spPr>
        <a:xfrm rot="16200000">
          <a:off x="2801373" y="2021899"/>
          <a:ext cx="2469746" cy="59206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5941847"/>
                <a:satOff val="-30260"/>
                <a:lumOff val="5588"/>
                <a:alphaOff val="0"/>
                <a:tint val="35000"/>
                <a:satMod val="253000"/>
              </a:schemeClr>
            </a:gs>
            <a:gs pos="50000">
              <a:schemeClr val="accent5">
                <a:hueOff val="5941847"/>
                <a:satOff val="-30260"/>
                <a:lumOff val="5588"/>
                <a:alphaOff val="0"/>
                <a:tint val="42000"/>
                <a:satMod val="255000"/>
              </a:schemeClr>
            </a:gs>
            <a:gs pos="97000">
              <a:schemeClr val="accent5">
                <a:hueOff val="5941847"/>
                <a:satOff val="-30260"/>
                <a:lumOff val="5588"/>
                <a:alphaOff val="0"/>
                <a:tint val="53000"/>
                <a:satMod val="260000"/>
              </a:schemeClr>
            </a:gs>
            <a:gs pos="100000">
              <a:schemeClr val="accent5">
                <a:hueOff val="5941847"/>
                <a:satOff val="-30260"/>
                <a:lumOff val="5588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4B4EE6E-228A-4976-8BCD-0D899C49DE30}">
      <dsp:nvSpPr>
        <dsp:cNvPr id="0" name=""/>
        <dsp:cNvSpPr/>
      </dsp:nvSpPr>
      <dsp:spPr>
        <a:xfrm>
          <a:off x="2928955" y="293642"/>
          <a:ext cx="2214583" cy="15788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5941847"/>
                <a:satOff val="-30260"/>
                <a:lumOff val="5588"/>
                <a:alphaOff val="0"/>
                <a:tint val="35000"/>
                <a:satMod val="253000"/>
              </a:schemeClr>
            </a:gs>
            <a:gs pos="50000">
              <a:schemeClr val="accent5">
                <a:hueOff val="5941847"/>
                <a:satOff val="-30260"/>
                <a:lumOff val="5588"/>
                <a:alphaOff val="0"/>
                <a:tint val="42000"/>
                <a:satMod val="255000"/>
              </a:schemeClr>
            </a:gs>
            <a:gs pos="97000">
              <a:schemeClr val="accent5">
                <a:hueOff val="5941847"/>
                <a:satOff val="-30260"/>
                <a:lumOff val="5588"/>
                <a:alphaOff val="0"/>
                <a:tint val="53000"/>
                <a:satMod val="260000"/>
              </a:schemeClr>
            </a:gs>
            <a:gs pos="100000">
              <a:schemeClr val="accent5">
                <a:hueOff val="5941847"/>
                <a:satOff val="-30260"/>
                <a:lumOff val="5588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актуальная</a:t>
          </a:r>
          <a:endParaRPr lang="ru-RU" sz="2500" b="1" kern="1200" dirty="0"/>
        </a:p>
      </dsp:txBody>
      <dsp:txXfrm>
        <a:off x="2975197" y="339884"/>
        <a:ext cx="2122099" cy="1486344"/>
      </dsp:txXfrm>
    </dsp:sp>
    <dsp:sp modelId="{5E7675FD-B077-4EEC-B3AA-F65FC09A2636}">
      <dsp:nvSpPr>
        <dsp:cNvPr id="0" name=""/>
        <dsp:cNvSpPr/>
      </dsp:nvSpPr>
      <dsp:spPr>
        <a:xfrm rot="19284545">
          <a:off x="4398350" y="2594859"/>
          <a:ext cx="2386020" cy="59206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8912770"/>
                <a:satOff val="-45390"/>
                <a:lumOff val="8381"/>
                <a:alphaOff val="0"/>
                <a:tint val="35000"/>
                <a:satMod val="253000"/>
              </a:schemeClr>
            </a:gs>
            <a:gs pos="50000">
              <a:schemeClr val="accent5">
                <a:hueOff val="8912770"/>
                <a:satOff val="-45390"/>
                <a:lumOff val="8381"/>
                <a:alphaOff val="0"/>
                <a:tint val="42000"/>
                <a:satMod val="255000"/>
              </a:schemeClr>
            </a:gs>
            <a:gs pos="97000">
              <a:schemeClr val="accent5">
                <a:hueOff val="8912770"/>
                <a:satOff val="-45390"/>
                <a:lumOff val="8381"/>
                <a:alphaOff val="0"/>
                <a:tint val="53000"/>
                <a:satMod val="260000"/>
              </a:schemeClr>
            </a:gs>
            <a:gs pos="100000">
              <a:schemeClr val="accent5">
                <a:hueOff val="8912770"/>
                <a:satOff val="-45390"/>
                <a:lumOff val="8381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5AB1B53-E515-4B7C-83CF-BFCDA1121C14}">
      <dsp:nvSpPr>
        <dsp:cNvPr id="0" name=""/>
        <dsp:cNvSpPr/>
      </dsp:nvSpPr>
      <dsp:spPr>
        <a:xfrm>
          <a:off x="5357845" y="1357329"/>
          <a:ext cx="2331988" cy="15788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8912770"/>
                <a:satOff val="-45390"/>
                <a:lumOff val="8381"/>
                <a:alphaOff val="0"/>
                <a:tint val="35000"/>
                <a:satMod val="253000"/>
              </a:schemeClr>
            </a:gs>
            <a:gs pos="50000">
              <a:schemeClr val="accent5">
                <a:hueOff val="8912770"/>
                <a:satOff val="-45390"/>
                <a:lumOff val="8381"/>
                <a:alphaOff val="0"/>
                <a:tint val="42000"/>
                <a:satMod val="255000"/>
              </a:schemeClr>
            </a:gs>
            <a:gs pos="97000">
              <a:schemeClr val="accent5">
                <a:hueOff val="8912770"/>
                <a:satOff val="-45390"/>
                <a:lumOff val="8381"/>
                <a:alphaOff val="0"/>
                <a:tint val="53000"/>
                <a:satMod val="260000"/>
              </a:schemeClr>
            </a:gs>
            <a:gs pos="100000">
              <a:schemeClr val="accent5">
                <a:hueOff val="8912770"/>
                <a:satOff val="-45390"/>
                <a:lumOff val="8381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достоверная</a:t>
          </a:r>
          <a:endParaRPr lang="ru-RU" sz="2500" b="1" kern="1200" dirty="0"/>
        </a:p>
      </dsp:txBody>
      <dsp:txXfrm>
        <a:off x="5404087" y="1403571"/>
        <a:ext cx="2239504" cy="1486344"/>
      </dsp:txXfrm>
    </dsp:sp>
    <dsp:sp modelId="{6571055B-3ECE-42F8-AEC1-CDE39CE05ED6}">
      <dsp:nvSpPr>
        <dsp:cNvPr id="0" name=""/>
        <dsp:cNvSpPr/>
      </dsp:nvSpPr>
      <dsp:spPr>
        <a:xfrm>
          <a:off x="5655378" y="3835887"/>
          <a:ext cx="1429729" cy="59206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11883694"/>
                <a:satOff val="-60520"/>
                <a:lumOff val="11175"/>
                <a:alphaOff val="0"/>
                <a:tint val="35000"/>
                <a:satMod val="253000"/>
              </a:schemeClr>
            </a:gs>
            <a:gs pos="50000">
              <a:schemeClr val="accent5">
                <a:hueOff val="11883694"/>
                <a:satOff val="-60520"/>
                <a:lumOff val="11175"/>
                <a:alphaOff val="0"/>
                <a:tint val="42000"/>
                <a:satMod val="255000"/>
              </a:schemeClr>
            </a:gs>
            <a:gs pos="97000">
              <a:schemeClr val="accent5">
                <a:hueOff val="11883694"/>
                <a:satOff val="-60520"/>
                <a:lumOff val="11175"/>
                <a:alphaOff val="0"/>
                <a:tint val="53000"/>
                <a:satMod val="260000"/>
              </a:schemeClr>
            </a:gs>
            <a:gs pos="100000">
              <a:schemeClr val="accent5">
                <a:hueOff val="11883694"/>
                <a:satOff val="-60520"/>
                <a:lumOff val="11175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6F187BD-0B5A-4412-8080-EF01C839B66A}">
      <dsp:nvSpPr>
        <dsp:cNvPr id="0" name=""/>
        <dsp:cNvSpPr/>
      </dsp:nvSpPr>
      <dsp:spPr>
        <a:xfrm>
          <a:off x="6098340" y="3342503"/>
          <a:ext cx="1973535" cy="15788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11883694"/>
                <a:satOff val="-60520"/>
                <a:lumOff val="11175"/>
                <a:alphaOff val="0"/>
                <a:tint val="35000"/>
                <a:satMod val="253000"/>
              </a:schemeClr>
            </a:gs>
            <a:gs pos="50000">
              <a:schemeClr val="accent5">
                <a:hueOff val="11883694"/>
                <a:satOff val="-60520"/>
                <a:lumOff val="11175"/>
                <a:alphaOff val="0"/>
                <a:tint val="42000"/>
                <a:satMod val="255000"/>
              </a:schemeClr>
            </a:gs>
            <a:gs pos="97000">
              <a:schemeClr val="accent5">
                <a:hueOff val="11883694"/>
                <a:satOff val="-60520"/>
                <a:lumOff val="11175"/>
                <a:alphaOff val="0"/>
                <a:tint val="53000"/>
                <a:satMod val="260000"/>
              </a:schemeClr>
            </a:gs>
            <a:gs pos="100000">
              <a:schemeClr val="accent5">
                <a:hueOff val="11883694"/>
                <a:satOff val="-60520"/>
                <a:lumOff val="11175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полная</a:t>
          </a:r>
          <a:endParaRPr lang="ru-RU" sz="4300" b="1" kern="1200" dirty="0"/>
        </a:p>
      </dsp:txBody>
      <dsp:txXfrm>
        <a:off x="6144582" y="3388745"/>
        <a:ext cx="1881051" cy="14863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12/17/2015</a:t>
            </a:fld>
            <a:endParaRPr lang="en-US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12/17/2015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12/17/2015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12/17/2015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12/17/2015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12/17/2015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12/17/2015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12/17/2015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12/17/2015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12/17/2015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12/17/2015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pPr algn="r" eaLnBrk="1" latinLnBrk="0" hangingPunct="1"/>
              <a:t>12/17/2015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pPr algn="ctr" eaLnBrk="1" latinLnBrk="0" hangingPunct="1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9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7" Type="http://schemas.openxmlformats.org/officeDocument/2006/relationships/image" Target="../media/image12.gi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gif"/><Relationship Id="rId3" Type="http://schemas.openxmlformats.org/officeDocument/2006/relationships/diagramLayout" Target="../diagrams/layout1.xml"/><Relationship Id="rId7" Type="http://schemas.openxmlformats.org/officeDocument/2006/relationships/image" Target="../media/image13.g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11" Type="http://schemas.openxmlformats.org/officeDocument/2006/relationships/image" Target="../media/image17.wmf"/><Relationship Id="rId5" Type="http://schemas.openxmlformats.org/officeDocument/2006/relationships/diagramColors" Target="../diagrams/colors1.xml"/><Relationship Id="rId10" Type="http://schemas.openxmlformats.org/officeDocument/2006/relationships/image" Target="../media/image16.wmf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1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accent3">
                    <a:lumMod val="75000"/>
                  </a:schemeClr>
                </a:solidFill>
              </a:rPr>
              <a:t>Информация, ее виды и свойства</a:t>
            </a:r>
            <a:endParaRPr lang="ru-RU" sz="4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7 класс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Книги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1934" y="3357562"/>
            <a:ext cx="2048639" cy="17943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259632" y="5572140"/>
            <a:ext cx="76328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cs typeface="Times New Roman" pitchFamily="18" charset="0"/>
              </a:rPr>
              <a:t>Мирошниченко Наталья Васильевна</a:t>
            </a:r>
          </a:p>
          <a:p>
            <a:pPr algn="ctr"/>
            <a:r>
              <a:rPr lang="ru-RU" sz="2000" b="1" dirty="0" smtClean="0">
                <a:cs typeface="Times New Roman" pitchFamily="18" charset="0"/>
              </a:rPr>
              <a:t>учитель информатики и ИКТ </a:t>
            </a:r>
          </a:p>
          <a:p>
            <a:pPr algn="ctr"/>
            <a:r>
              <a:rPr lang="ru-RU" sz="2000" b="1" dirty="0"/>
              <a:t>МБОУ Матвеево-Курганская </a:t>
            </a:r>
            <a:r>
              <a:rPr lang="ru-RU" sz="2000" b="1" dirty="0" err="1"/>
              <a:t>сош</a:t>
            </a:r>
            <a:r>
              <a:rPr lang="ru-RU" sz="2000" b="1" dirty="0"/>
              <a:t> № 3 </a:t>
            </a:r>
            <a:endParaRPr lang="ru-RU" sz="2000" b="1" dirty="0" smtClean="0"/>
          </a:p>
          <a:p>
            <a:pPr algn="ctr"/>
            <a:r>
              <a:rPr lang="ru-RU" sz="2000" b="1" dirty="0" smtClean="0"/>
              <a:t>им</a:t>
            </a:r>
            <a:r>
              <a:rPr lang="ru-RU" sz="2000" b="1" dirty="0"/>
              <a:t>. Героя Советского Союза А.М. Ерошина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Физкультминутка</a:t>
            </a:r>
            <a:endParaRPr lang="ru-RU" b="1" dirty="0"/>
          </a:p>
        </p:txBody>
      </p:sp>
      <p:pic>
        <p:nvPicPr>
          <p:cNvPr id="3074" name="Picture 2" descr="G:\школа\2015-16\10 класс\3 четверть\5-10 уроки\Учебный проект_10 класс\физминутки в картинках\752433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628800"/>
            <a:ext cx="3829199" cy="4010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G:\школа\2015-16\10 класс\3 четверть\5-10 уроки\Учебный проект_10 класс\физминутки в картинках\661985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0972" y="1268760"/>
            <a:ext cx="4248472" cy="5075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G:\школа\2015-16\10 класс\3 четверть\5-10 уроки\Учебный проект_10 класс\физминутки в картинках\ey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4753" y="1268760"/>
            <a:ext cx="5079355" cy="5118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2565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effectLst/>
                <a:latin typeface="Times New Roman" pitchFamily="18" charset="0"/>
                <a:cs typeface="Times New Roman" pitchFamily="18" charset="0"/>
              </a:rPr>
              <a:t>Свойства  информации</a:t>
            </a:r>
            <a:endParaRPr lang="ru-RU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785786" y="1357298"/>
          <a:ext cx="8072494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516008" y="6412669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Учебник: стр. 12-13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Информация</a:t>
            </a:r>
            <a:endParaRPr lang="ru-RU" b="1" dirty="0">
              <a:solidFill>
                <a:schemeClr val="accent3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785926"/>
            <a:ext cx="7643866" cy="169544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- это  сведения, знания, сообщения, которые  человек  получает  из  окружающего  мира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14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14744" y="4286256"/>
            <a:ext cx="2406713" cy="18137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effectLst/>
                <a:latin typeface="Times New Roman" pitchFamily="18" charset="0"/>
                <a:cs typeface="Times New Roman" pitchFamily="18" charset="0"/>
              </a:rPr>
              <a:t>Продолжи предложения:</a:t>
            </a:r>
            <a:endParaRPr lang="ru-RU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Информация</a:t>
            </a:r>
            <a:r>
              <a:rPr lang="ru-RU" b="1" dirty="0" smtClean="0">
                <a:solidFill>
                  <a:srgbClr val="002060"/>
                </a:solidFill>
              </a:rPr>
              <a:t> – это </a:t>
            </a:r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Основными видами  информации являются:</a:t>
            </a:r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К основным свойствам информации относятся:</a:t>
            </a:r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Человек воспринимает  информацию с помощью </a:t>
            </a:r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Информация, </a:t>
            </a:r>
            <a:r>
              <a:rPr lang="ru-RU" b="1" dirty="0" smtClean="0">
                <a:solidFill>
                  <a:srgbClr val="002060"/>
                </a:solidFill>
              </a:rPr>
              <a:t>получаемая  человеком  с  помощью  органов  </a:t>
            </a:r>
            <a:r>
              <a:rPr lang="ru-RU" b="1" dirty="0" smtClean="0">
                <a:solidFill>
                  <a:srgbClr val="002060"/>
                </a:solidFill>
              </a:rPr>
              <a:t>чувств, называется 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778416"/>
          </a:xfrm>
        </p:spPr>
        <p:txBody>
          <a:bodyPr/>
          <a:lstStyle/>
          <a:p>
            <a:pPr algn="ctr"/>
            <a:r>
              <a:rPr lang="ru-RU" b="1" dirty="0" smtClean="0"/>
              <a:t>Заполни  таблицу</a:t>
            </a:r>
            <a:endParaRPr lang="ru-RU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7668734"/>
              </p:ext>
            </p:extLst>
          </p:nvPr>
        </p:nvGraphicFramePr>
        <p:xfrm>
          <a:off x="1187624" y="1124744"/>
          <a:ext cx="7704856" cy="5400599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2873836"/>
                <a:gridCol w="1329649"/>
                <a:gridCol w="2055037"/>
                <a:gridCol w="1446334"/>
              </a:tblGrid>
              <a:tr h="360204">
                <a:tc>
                  <a:txBody>
                    <a:bodyPr/>
                    <a:lstStyle/>
                    <a:p>
                      <a:pPr marL="355600" algn="ctr">
                        <a:spcAft>
                          <a:spcPts val="0"/>
                        </a:spcAft>
                      </a:pPr>
                      <a:r>
                        <a:rPr lang="ru-RU" sz="1800" u="none" strike="noStrike" spc="0" dirty="0">
                          <a:effectLst/>
                        </a:rPr>
                        <a:t>Изучаемый объект</a:t>
                      </a:r>
                      <a:endParaRPr lang="ru-RU" sz="36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r>
                        <a:rPr lang="ru-RU" sz="1800" u="none" strike="noStrike" spc="0" dirty="0">
                          <a:effectLst/>
                        </a:rPr>
                        <a:t>Знаю</a:t>
                      </a:r>
                      <a:endParaRPr lang="ru-RU" sz="36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65100" algn="ctr">
                        <a:spcAft>
                          <a:spcPts val="0"/>
                        </a:spcAft>
                      </a:pPr>
                      <a:r>
                        <a:rPr lang="ru-RU" sz="1800" u="none" strike="noStrike" spc="0" dirty="0">
                          <a:effectLst/>
                        </a:rPr>
                        <a:t>Интересуюсь</a:t>
                      </a:r>
                      <a:endParaRPr lang="ru-RU" sz="36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330200" algn="ctr">
                        <a:spcAft>
                          <a:spcPts val="0"/>
                        </a:spcAft>
                      </a:pPr>
                      <a:r>
                        <a:rPr lang="ru-RU" sz="1800" u="none" strike="noStrike" spc="0" dirty="0">
                          <a:effectLst/>
                        </a:rPr>
                        <a:t>Узнал</a:t>
                      </a:r>
                      <a:endParaRPr lang="ru-RU" sz="36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350" marR="6350" marT="0" marB="0"/>
                </a:tc>
              </a:tr>
              <a:tr h="708046">
                <a:tc>
                  <a:txBody>
                    <a:bodyPr/>
                    <a:lstStyle/>
                    <a:p>
                      <a:pPr marL="76200" algn="ctr">
                        <a:lnSpc>
                          <a:spcPts val="103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effectLst/>
                      </a:endParaRPr>
                    </a:p>
                    <a:p>
                      <a:pPr marL="76200" algn="ctr">
                        <a:lnSpc>
                          <a:spcPts val="103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effectLst/>
                      </a:endParaRPr>
                    </a:p>
                    <a:p>
                      <a:pPr marL="76200" algn="ctr">
                        <a:lnSpc>
                          <a:spcPts val="103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информация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350" marR="6350" marT="0" marB="0"/>
                </a:tc>
              </a:tr>
              <a:tr h="696505">
                <a:tc>
                  <a:txBody>
                    <a:bodyPr/>
                    <a:lstStyle/>
                    <a:p>
                      <a:pPr marL="76200">
                        <a:lnSpc>
                          <a:spcPts val="103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effectLst/>
                      </a:endParaRPr>
                    </a:p>
                    <a:p>
                      <a:pPr marL="76200" algn="ctr">
                        <a:lnSpc>
                          <a:spcPts val="103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виды  информации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350" marR="6350" marT="0" marB="0"/>
                </a:tc>
              </a:tr>
              <a:tr h="692385">
                <a:tc>
                  <a:txBody>
                    <a:bodyPr/>
                    <a:lstStyle/>
                    <a:p>
                      <a:pPr marL="76200">
                        <a:lnSpc>
                          <a:spcPts val="103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effectLst/>
                      </a:endParaRPr>
                    </a:p>
                    <a:p>
                      <a:pPr marL="76200">
                        <a:lnSpc>
                          <a:spcPts val="103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свойства  </a:t>
                      </a:r>
                      <a:r>
                        <a:rPr lang="ru-RU" sz="2000" dirty="0" smtClean="0">
                          <a:effectLst/>
                        </a:rPr>
                        <a:t>информации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350" marR="6350" marT="0" marB="0"/>
                </a:tc>
              </a:tr>
              <a:tr h="862184">
                <a:tc>
                  <a:txBody>
                    <a:bodyPr/>
                    <a:lstStyle/>
                    <a:p>
                      <a:pPr marL="76200">
                        <a:lnSpc>
                          <a:spcPts val="103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effectLst/>
                      </a:endParaRPr>
                    </a:p>
                    <a:p>
                      <a:pPr marL="76200" algn="ctr">
                        <a:lnSpc>
                          <a:spcPts val="103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органолептическая </a:t>
                      </a:r>
                    </a:p>
                    <a:p>
                      <a:pPr marL="76200">
                        <a:lnSpc>
                          <a:spcPts val="103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effectLst/>
                      </a:endParaRPr>
                    </a:p>
                    <a:p>
                      <a:pPr marL="76200" algn="ctr">
                        <a:lnSpc>
                          <a:spcPts val="103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информация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350" marR="6350" marT="0" marB="0"/>
                </a:tc>
              </a:tr>
              <a:tr h="1036928">
                <a:tc>
                  <a:txBody>
                    <a:bodyPr/>
                    <a:lstStyle/>
                    <a:p>
                      <a:pPr marL="76200">
                        <a:lnSpc>
                          <a:spcPts val="103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effectLst/>
                      </a:endParaRPr>
                    </a:p>
                    <a:p>
                      <a:pPr marL="76200">
                        <a:lnSpc>
                          <a:spcPts val="103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effectLst/>
                      </a:endParaRPr>
                    </a:p>
                    <a:p>
                      <a:pPr marL="76200" algn="ctr">
                        <a:lnSpc>
                          <a:spcPts val="103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органы чувств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350" marR="6350" marT="0" marB="0"/>
                </a:tc>
              </a:tr>
              <a:tr h="1044347">
                <a:tc>
                  <a:txBody>
                    <a:bodyPr/>
                    <a:lstStyle/>
                    <a:p>
                      <a:pPr marL="76200">
                        <a:lnSpc>
                          <a:spcPts val="103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effectLst/>
                      </a:endParaRPr>
                    </a:p>
                    <a:p>
                      <a:pPr marL="76200">
                        <a:lnSpc>
                          <a:spcPts val="103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источники информации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350" marR="63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653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Твое  настроение после занятия</a:t>
            </a:r>
            <a:endParaRPr lang="ru-RU" b="1" dirty="0"/>
          </a:p>
        </p:txBody>
      </p:sp>
      <p:pic>
        <p:nvPicPr>
          <p:cNvPr id="2050" name="Picture 2" descr="http://img.espicture.ru/25/smeyshnyie-smayylyi-kartinki-1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696565"/>
            <a:ext cx="2949844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gruzen.ru/loads/screen/files/d4/d46c3408f45495624997b68432fdbf15/14196920/uVwJtBkHMJc_%5bGRUZEN.RU%5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743498"/>
            <a:ext cx="2055373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gradiva.txt.si/m/slovenscina/pripoved-o-zivljenju-znanih-slovencev-in-drugih-znanih-ljudi/img/1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154" y="3876956"/>
            <a:ext cx="2195736" cy="2175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905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effectLst/>
                <a:latin typeface="Times New Roman" pitchFamily="18" charset="0"/>
                <a:cs typeface="Times New Roman" pitchFamily="18" charset="0"/>
              </a:rPr>
              <a:t>Домашнее  задание</a:t>
            </a:r>
            <a:endParaRPr lang="ru-RU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Стр. 8-14 – читать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Стр. 15 – отвечать  на  вопросы  (устно)</a:t>
            </a:r>
          </a:p>
          <a:p>
            <a:pPr marL="82296" indent="0" algn="ctr">
              <a:buNone/>
            </a:pP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2296" indent="0" algn="ctr">
              <a:buNone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Дополнительно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Нарисовать  рисунок, содержащий  информацию, которая  обладает  определенными свойствами.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effectLst/>
              </a:rPr>
              <a:t>Источники информации:</a:t>
            </a:r>
            <a:endParaRPr lang="ru-RU" b="1" dirty="0"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Информатики и ИКТ. Учебник.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9 класс/ Под ред. проф.Н. В. Макаровой. -  ПИТЕР, 2010.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Информатики и ИКТ. Информационная  картина  мира. Методическое  пособие  для  учителей/ Под ред. проф.Н. В. Макаровой. -  ПИТЕР, 2010.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Интернет ресурс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[http://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ru.wikipedia.org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/]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и другие.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b="1" i="1" dirty="0" smtClean="0">
                <a:effectLst/>
                <a:latin typeface="Times New Roman" pitchFamily="18" charset="0"/>
                <a:cs typeface="Times New Roman" pitchFamily="18" charset="0"/>
              </a:rPr>
              <a:t>Анаксимен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dirty="0" smtClean="0"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700" b="1" i="1" dirty="0" err="1" smtClean="0">
                <a:effectLst/>
                <a:latin typeface="Times New Roman" pitchFamily="18" charset="0"/>
                <a:cs typeface="Times New Roman" pitchFamily="18" charset="0"/>
              </a:rPr>
              <a:t>ок</a:t>
            </a:r>
            <a:r>
              <a:rPr lang="ru-RU" sz="2700" b="1" i="1" dirty="0" smtClean="0">
                <a:effectLst/>
                <a:latin typeface="Times New Roman" pitchFamily="18" charset="0"/>
                <a:cs typeface="Times New Roman" pitchFamily="18" charset="0"/>
              </a:rPr>
              <a:t>. 585-525 гг. до н.э.)</a:t>
            </a:r>
            <a:endParaRPr lang="ru-RU" sz="27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2857496"/>
            <a:ext cx="7933588" cy="3533780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Чем шире круг твоих знаний, </a:t>
            </a:r>
          </a:p>
          <a:p>
            <a:pPr algn="ctr">
              <a:lnSpc>
                <a:spcPct val="150000"/>
              </a:lnSpc>
              <a:buNone/>
            </a:pP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 больше его граница с неизвестностью. </a:t>
            </a:r>
            <a:b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впредь, чем больше ты будешь узнавать нового, тем больше будет возникать у тебя неясных вопросов.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1484784"/>
            <a:ext cx="1197744" cy="14569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85728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effectLst/>
                <a:latin typeface="Times New Roman" pitchFamily="18" charset="0"/>
                <a:cs typeface="Times New Roman" pitchFamily="18" charset="0"/>
              </a:rPr>
              <a:t>Информация -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57422" y="1785926"/>
            <a:ext cx="5000660" cy="214314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«разъяснение»</a:t>
            </a:r>
          </a:p>
          <a:p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«изложение»</a:t>
            </a:r>
          </a:p>
          <a:p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«набор  сведений»</a:t>
            </a:r>
            <a:endParaRPr lang="ru-RU" sz="40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Без имени-3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86644" y="3714752"/>
            <a:ext cx="1255776" cy="156667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5" name="Рисунок 4" descr="Без имени-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86182" y="4714884"/>
            <a:ext cx="1152144" cy="142036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8" name="Рисунок 7" descr="BD05969_.W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42976" y="4544930"/>
            <a:ext cx="1571636" cy="2141823"/>
          </a:xfrm>
          <a:prstGeom prst="rect">
            <a:avLst/>
          </a:prstGeom>
        </p:spPr>
      </p:pic>
      <p:sp>
        <p:nvSpPr>
          <p:cNvPr id="10" name="Двойная стрелка влево/вправо 9"/>
          <p:cNvSpPr/>
          <p:nvPr/>
        </p:nvSpPr>
        <p:spPr>
          <a:xfrm rot="20629752">
            <a:off x="5429256" y="4714884"/>
            <a:ext cx="1500198" cy="500066"/>
          </a:xfrm>
          <a:prstGeom prst="leftRight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500"/>
                            </p:stCondLst>
                            <p:childTnLst>
                              <p:par>
                                <p:cTn id="3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effectLst/>
                <a:latin typeface="Times New Roman" pitchFamily="18" charset="0"/>
                <a:cs typeface="Times New Roman" pitchFamily="18" charset="0"/>
              </a:rPr>
              <a:t>Игра  «Сведения»</a:t>
            </a:r>
            <a:endParaRPr lang="ru-RU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2619380"/>
          </a:xfrm>
        </p:spPr>
        <p:txBody>
          <a:bodyPr>
            <a:normAutofit fontScale="92500"/>
          </a:bodyPr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</a:p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Информатика</a:t>
            </a:r>
          </a:p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История</a:t>
            </a:r>
          </a:p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Иностранный  язык</a:t>
            </a:r>
          </a:p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Литература </a:t>
            </a:r>
            <a:endParaRPr lang="ru-RU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2547942"/>
          </a:xfrm>
        </p:spPr>
        <p:txBody>
          <a:bodyPr>
            <a:normAutofit fontScale="92500"/>
          </a:bodyPr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Биология</a:t>
            </a:r>
          </a:p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География</a:t>
            </a:r>
          </a:p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Русский  язык</a:t>
            </a:r>
          </a:p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Музыка</a:t>
            </a:r>
          </a:p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Физика </a:t>
            </a:r>
            <a:endParaRPr lang="ru-RU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57290" y="4572008"/>
            <a:ext cx="742955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Задание  командам:</a:t>
            </a:r>
          </a:p>
          <a:p>
            <a:pPr algn="ctr"/>
            <a:endParaRPr lang="ru-RU" sz="1600" b="1" u="sng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 каждого предмета  приведите  примеры  получаемых  на  уроках  сведений.</a:t>
            </a:r>
            <a:endParaRPr lang="ru-RU" sz="28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/>
                <a:latin typeface="Times New Roman" pitchFamily="18" charset="0"/>
                <a:cs typeface="Times New Roman" pitchFamily="18" charset="0"/>
              </a:rPr>
              <a:t>Из каких  источников человек получает  информацию?</a:t>
            </a:r>
            <a:endParaRPr lang="ru-RU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BD19712_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85852" y="1714488"/>
            <a:ext cx="2074752" cy="1940459"/>
          </a:xfrm>
          <a:prstGeom prst="rect">
            <a:avLst/>
          </a:prstGeom>
        </p:spPr>
      </p:pic>
      <p:pic>
        <p:nvPicPr>
          <p:cNvPr id="6" name="Рисунок 5" descr="BD19716_.W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15074" y="1928802"/>
            <a:ext cx="2357000" cy="1887031"/>
          </a:xfrm>
          <a:prstGeom prst="rect">
            <a:avLst/>
          </a:prstGeom>
        </p:spPr>
      </p:pic>
      <p:pic>
        <p:nvPicPr>
          <p:cNvPr id="7" name="Рисунок 6" descr="BD19923_.W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43306" y="5000636"/>
            <a:ext cx="3000396" cy="1539334"/>
          </a:xfrm>
          <a:prstGeom prst="rect">
            <a:avLst/>
          </a:prstGeom>
        </p:spPr>
      </p:pic>
      <p:pic>
        <p:nvPicPr>
          <p:cNvPr id="8" name="Рисунок 7" descr="J0078952.W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28662" y="5000636"/>
            <a:ext cx="1932640" cy="1590977"/>
          </a:xfrm>
          <a:prstGeom prst="rect">
            <a:avLst/>
          </a:prstGeom>
        </p:spPr>
      </p:pic>
      <p:pic>
        <p:nvPicPr>
          <p:cNvPr id="9" name="Рисунок 8" descr="J0078956.WM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000892" y="5084828"/>
            <a:ext cx="1928794" cy="1773172"/>
          </a:xfrm>
          <a:prstGeom prst="rect">
            <a:avLst/>
          </a:prstGeom>
        </p:spPr>
      </p:pic>
      <p:pic>
        <p:nvPicPr>
          <p:cNvPr id="11" name="Содержимое 10" descr="AG00317_.GIF"/>
          <p:cNvPicPr>
            <a:picLocks noGrp="1" noChangeAspect="1"/>
          </p:cNvPicPr>
          <p:nvPr>
            <p:ph idx="1"/>
          </p:nvPr>
        </p:nvPicPr>
        <p:blipFill>
          <a:blip r:embed="rId7" cstate="print"/>
          <a:stretch>
            <a:fillRect/>
          </a:stretch>
        </p:blipFill>
        <p:spPr>
          <a:xfrm>
            <a:off x="4071934" y="2786058"/>
            <a:ext cx="1274763" cy="1637310"/>
          </a:xfrm>
        </p:spPr>
      </p:pic>
      <p:cxnSp>
        <p:nvCxnSpPr>
          <p:cNvPr id="13" name="Прямая со стрелкой 12"/>
          <p:cNvCxnSpPr>
            <a:stCxn id="11" idx="3"/>
            <a:endCxn id="6" idx="1"/>
          </p:cNvCxnSpPr>
          <p:nvPr/>
        </p:nvCxnSpPr>
        <p:spPr>
          <a:xfrm flipV="1">
            <a:off x="5346697" y="2872318"/>
            <a:ext cx="868377" cy="73239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endCxn id="5" idx="3"/>
          </p:cNvCxnSpPr>
          <p:nvPr/>
        </p:nvCxnSpPr>
        <p:spPr>
          <a:xfrm rot="16200000" flipV="1">
            <a:off x="3236971" y="2808351"/>
            <a:ext cx="1030034" cy="7827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endCxn id="9" idx="0"/>
          </p:cNvCxnSpPr>
          <p:nvPr/>
        </p:nvCxnSpPr>
        <p:spPr>
          <a:xfrm>
            <a:off x="5357818" y="3929066"/>
            <a:ext cx="2607471" cy="115576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endCxn id="8" idx="0"/>
          </p:cNvCxnSpPr>
          <p:nvPr/>
        </p:nvCxnSpPr>
        <p:spPr>
          <a:xfrm rot="10800000" flipV="1">
            <a:off x="1894982" y="4000504"/>
            <a:ext cx="2319828" cy="10001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5400000">
            <a:off x="4572000" y="4714884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500"/>
                            </p:stCondLst>
                            <p:childTnLst>
                              <p:par>
                                <p:cTn id="49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effectLst/>
                <a:latin typeface="Times New Roman" pitchFamily="18" charset="0"/>
                <a:cs typeface="Times New Roman" pitchFamily="18" charset="0"/>
              </a:rPr>
              <a:t>Виды  информации:</a:t>
            </a:r>
            <a:endParaRPr lang="ru-RU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1285852" y="1571612"/>
          <a:ext cx="7358114" cy="4929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Рисунок 5" descr="J0076187.GI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72396" y="1285860"/>
            <a:ext cx="1147761" cy="1284208"/>
          </a:xfrm>
          <a:prstGeom prst="rect">
            <a:avLst/>
          </a:prstGeom>
        </p:spPr>
      </p:pic>
      <p:pic>
        <p:nvPicPr>
          <p:cNvPr id="8" name="Рисунок 7" descr="AG00042_.GIF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858148" y="2500306"/>
            <a:ext cx="863217" cy="976974"/>
          </a:xfrm>
          <a:prstGeom prst="rect">
            <a:avLst/>
          </a:prstGeom>
        </p:spPr>
      </p:pic>
      <p:pic>
        <p:nvPicPr>
          <p:cNvPr id="9" name="Рисунок 8" descr="BD19932_.WMF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786710" y="3571876"/>
            <a:ext cx="1004837" cy="920748"/>
          </a:xfrm>
          <a:prstGeom prst="rect">
            <a:avLst/>
          </a:prstGeom>
        </p:spPr>
      </p:pic>
      <p:pic>
        <p:nvPicPr>
          <p:cNvPr id="10" name="Рисунок 9" descr="J0079054.WMF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519444" y="4500570"/>
            <a:ext cx="1204290" cy="956724"/>
          </a:xfrm>
          <a:prstGeom prst="rect">
            <a:avLst/>
          </a:prstGeom>
        </p:spPr>
      </p:pic>
      <p:pic>
        <p:nvPicPr>
          <p:cNvPr id="11" name="Рисунок 10" descr="TR00006_.WMF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572396" y="5563692"/>
            <a:ext cx="1269183" cy="9331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/>
                <a:latin typeface="Times New Roman" pitchFamily="18" charset="0"/>
                <a:cs typeface="Times New Roman" pitchFamily="18" charset="0"/>
              </a:rPr>
              <a:t>Как  человек  воспринимает информацию?</a:t>
            </a:r>
            <a:endParaRPr lang="ru-RU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AG00317_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0562" y="3429000"/>
            <a:ext cx="1112392" cy="1428760"/>
          </a:xfrm>
          <a:prstGeom prst="rect">
            <a:avLst/>
          </a:prstGeom>
        </p:spPr>
      </p:pic>
      <p:graphicFrame>
        <p:nvGraphicFramePr>
          <p:cNvPr id="5" name="Схема 4"/>
          <p:cNvGraphicFramePr/>
          <p:nvPr/>
        </p:nvGraphicFramePr>
        <p:xfrm>
          <a:off x="1142976" y="1643050"/>
          <a:ext cx="7500990" cy="4929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effectLst/>
              </a:rPr>
              <a:t>Игра  «Угадай  реакцию»</a:t>
            </a:r>
            <a:endParaRPr lang="ru-RU" b="1" dirty="0"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714488"/>
            <a:ext cx="7498080" cy="4800600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Ваш сосед  по  парте  ест  на  перемене  лимоны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Рядом  с  вами  раздается громкий  хлопок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Прямо  перед  вами  с  крыши  падает  сосулька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Вы </a:t>
            </a:r>
            <a:r>
              <a:rPr lang="ru-RU" b="1" smtClean="0">
                <a:solidFill>
                  <a:srgbClr val="002060"/>
                </a:solidFill>
              </a:rPr>
              <a:t>приходите  из  </a:t>
            </a:r>
            <a:r>
              <a:rPr lang="ru-RU" b="1" dirty="0" smtClean="0">
                <a:solidFill>
                  <a:srgbClr val="002060"/>
                </a:solidFill>
              </a:rPr>
              <a:t>школы  домой, а  там  пахнет  пирогами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Вам  объявили, что  уроков  не  будет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Вашим  рукам  очень горячо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Органолептическая  информация </a:t>
            </a:r>
            <a:endParaRPr lang="ru-RU" b="1" dirty="0">
              <a:solidFill>
                <a:schemeClr val="accent3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428736"/>
            <a:ext cx="7498080" cy="4800600"/>
          </a:xfrm>
        </p:spPr>
        <p:txBody>
          <a:bodyPr/>
          <a:lstStyle/>
          <a:p>
            <a:pPr algn="ctr">
              <a:buNone/>
            </a:pPr>
            <a:endParaRPr lang="ru-RU" sz="1800" b="1" dirty="0" smtClean="0"/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это  виды  информации, которые  человек  получает  с  помощью  органов  чувств.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NA01356_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58082" y="4643446"/>
            <a:ext cx="1399946" cy="1643074"/>
          </a:xfrm>
          <a:prstGeom prst="rect">
            <a:avLst/>
          </a:prstGeom>
        </p:spPr>
      </p:pic>
      <p:pic>
        <p:nvPicPr>
          <p:cNvPr id="5" name="Рисунок 4" descr="AN00790_.W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57686" y="5000636"/>
            <a:ext cx="1500198" cy="1564797"/>
          </a:xfrm>
          <a:prstGeom prst="rect">
            <a:avLst/>
          </a:prstGeom>
        </p:spPr>
      </p:pic>
      <p:pic>
        <p:nvPicPr>
          <p:cNvPr id="6" name="Рисунок 5" descr="BD00146_.W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14414" y="4714884"/>
            <a:ext cx="1600089" cy="1581568"/>
          </a:xfrm>
          <a:prstGeom prst="rect">
            <a:avLst/>
          </a:prstGeom>
        </p:spPr>
      </p:pic>
      <p:pic>
        <p:nvPicPr>
          <p:cNvPr id="8" name="Рисунок 7" descr="HH00669_.W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14678" y="3786190"/>
            <a:ext cx="1571636" cy="1187024"/>
          </a:xfrm>
          <a:prstGeom prst="rect">
            <a:avLst/>
          </a:prstGeom>
        </p:spPr>
      </p:pic>
      <p:pic>
        <p:nvPicPr>
          <p:cNvPr id="9" name="Рисунок 8" descr="FD00814_.WM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786446" y="3714752"/>
            <a:ext cx="1635950" cy="12324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257</TotalTime>
  <Words>347</Words>
  <Application>Microsoft Office PowerPoint</Application>
  <PresentationFormat>Экран (4:3)</PresentationFormat>
  <Paragraphs>118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Solstice</vt:lpstr>
      <vt:lpstr>Информация, ее виды и свойства</vt:lpstr>
      <vt:lpstr>Анаксимен  (ок. 585-525 гг. до н.э.)</vt:lpstr>
      <vt:lpstr>Информация - </vt:lpstr>
      <vt:lpstr>Игра  «Сведения»</vt:lpstr>
      <vt:lpstr>Из каких  источников человек получает  информацию?</vt:lpstr>
      <vt:lpstr>Виды  информации:</vt:lpstr>
      <vt:lpstr>Как  человек  воспринимает информацию?</vt:lpstr>
      <vt:lpstr>Игра  «Угадай  реакцию»</vt:lpstr>
      <vt:lpstr>Органолептическая  информация </vt:lpstr>
      <vt:lpstr>Физкультминутка</vt:lpstr>
      <vt:lpstr>Свойства  информации</vt:lpstr>
      <vt:lpstr>Информация</vt:lpstr>
      <vt:lpstr>Продолжи предложения:</vt:lpstr>
      <vt:lpstr>Заполни  таблицу</vt:lpstr>
      <vt:lpstr>Твое  настроение после занятия</vt:lpstr>
      <vt:lpstr>Домашнее  задание</vt:lpstr>
      <vt:lpstr>Источники информации:</vt:lpstr>
    </vt:vector>
  </TitlesOfParts>
  <Company>СОШ №3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 урока:</dc:title>
  <dc:creator>User</dc:creator>
  <cp:lastModifiedBy>Учитель</cp:lastModifiedBy>
  <cp:revision>41</cp:revision>
  <dcterms:created xsi:type="dcterms:W3CDTF">2010-09-13T16:14:55Z</dcterms:created>
  <dcterms:modified xsi:type="dcterms:W3CDTF">2015-12-17T10:55:38Z</dcterms:modified>
</cp:coreProperties>
</file>