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000240"/>
            <a:ext cx="835824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МАМА</a:t>
            </a:r>
            <a:endParaRPr lang="ru-RU" sz="1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000240"/>
            <a:ext cx="8358246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ПАПА</a:t>
            </a:r>
            <a:endParaRPr lang="ru-RU" sz="1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071678"/>
            <a:ext cx="91440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БАБУШКА</a:t>
            </a:r>
            <a:endParaRPr lang="ru-RU" sz="1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908" y="2000240"/>
            <a:ext cx="94298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ДЕДУШКА</a:t>
            </a:r>
            <a:endParaRPr lang="ru-RU" sz="1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908" y="2000240"/>
            <a:ext cx="928690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СЕСТРА</a:t>
            </a:r>
            <a:endParaRPr lang="ru-RU" sz="15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908" y="2000240"/>
            <a:ext cx="94298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БРАТ</a:t>
            </a:r>
            <a:endParaRPr lang="ru-RU" sz="1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908" y="2000240"/>
            <a:ext cx="94298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ДЯДЯ</a:t>
            </a:r>
            <a:endParaRPr lang="ru-RU" sz="1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908" y="2000240"/>
            <a:ext cx="942981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 Black" pitchFamily="34" charset="0"/>
              </a:rPr>
              <a:t>ТЁТЯ</a:t>
            </a:r>
            <a:endParaRPr lang="ru-RU" sz="1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Сергеевна</cp:lastModifiedBy>
  <cp:revision>1</cp:revision>
  <dcterms:modified xsi:type="dcterms:W3CDTF">2008-10-20T04:34:51Z</dcterms:modified>
</cp:coreProperties>
</file>