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2000240"/>
            <a:ext cx="8358246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>МАМА</a:t>
            </a:r>
            <a:endParaRPr lang="ru-RU" sz="16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000240"/>
            <a:ext cx="8358246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8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>ПАПА</a:t>
            </a:r>
            <a:endParaRPr lang="ru-RU" sz="18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071678"/>
            <a:ext cx="91440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2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>БАБУШКА</a:t>
            </a:r>
            <a:endParaRPr lang="ru-RU" sz="12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42908" y="2000240"/>
            <a:ext cx="942981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2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>ДЕДУШКА</a:t>
            </a:r>
            <a:endParaRPr lang="ru-RU" sz="12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42908" y="2000240"/>
            <a:ext cx="9286908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5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>СЕСТРА</a:t>
            </a:r>
            <a:endParaRPr lang="ru-RU" sz="15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42908" y="2000240"/>
            <a:ext cx="9429816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>БРАТ</a:t>
            </a:r>
            <a:endParaRPr lang="ru-RU" sz="16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42908" y="2000240"/>
            <a:ext cx="9429816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>ДЯДЯ</a:t>
            </a:r>
            <a:endParaRPr lang="ru-RU" sz="16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42908" y="2000240"/>
            <a:ext cx="9429816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>ТЁТЯ</a:t>
            </a:r>
            <a:endParaRPr lang="ru-RU" sz="16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Елена Сергеевна</cp:lastModifiedBy>
  <cp:revision>1</cp:revision>
  <dcterms:modified xsi:type="dcterms:W3CDTF">2008-10-20T04:34:51Z</dcterms:modified>
</cp:coreProperties>
</file>