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BA07-BA30-4181-8AB0-800D3B4F876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EABA-C183-4B40-97E1-1FDFAC14B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7BD9-0310-4E85-8AC0-A1617072D98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D84D-15E4-479C-B8C6-82796E75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olko-poleznoe.ru/images/tolkopoleznoe/2014/11/novy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562663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928802"/>
            <a:ext cx="5643602" cy="13696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15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 у ворот</a:t>
            </a:r>
            <a:endParaRPr lang="ru-RU" sz="4150" b="1" cap="all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077072"/>
            <a:ext cx="3571900" cy="17543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высшей квалификационной категории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№296 СП ОДО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Фрунзенского района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Садовская Е.Ю.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itehousepattaya.com/wp-content/uploads/2014/12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1053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601" y="551723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Новогодний праздник россияне накрывают праздничный стол: зажигают свечи, гирлянды на елочке, накрывают празднично стол, готовят вкусные блюда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429256" y="0"/>
            <a:ext cx="31432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 Мороз – это дедушка с большой белой бородой, с усами, с заснеженными бровями, в нарядной красной шубе, усыпанной снежинками, в красной шапке, с посохом в руках и мешком с подарками.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ubfei.ru/files/pictures/picture_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6143644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Он приходит к нам со своей внучкой Снегурочкой.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linfotour.ru/uploads/ustyug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Живет Дед Мороз в красивом деревянном тереме в городе Великий Устюг.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wegate.ru/s/media/shvedskiy-ded-moro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3" name="Рисунок 2" descr="http://ndparis.narod.ru/common/images_ndp/jultomt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214810" cy="514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4572008"/>
            <a:ext cx="4286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Швеции вместо Деда Мороза подарки детям дарит сутулый дед с шишковатым носом, которого зовут Юлтомтеннен. Вместе с ним ходит карлик Юлниссар.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appy-year.narod.ru/img/dedmoroz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96544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Америке, Канаде, Нидерландах, Англии и во многих других странах Деда Мороза называют Санта Клаусом. 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742664" cy="58075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Румынии и Молдавии «снежного дедушку» зовут Мош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Крэчун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 Он очень похож на нашего Деда Мороза.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6478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43570" y="357166"/>
            <a:ext cx="314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Германии 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  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Nikolaus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Кстати, в Германском фольклоре, дети клали в свои ботинки морковку для пролетающего коня Одина.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264696" cy="573325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 Индии</a:t>
            </a:r>
            <a:r>
              <a:rPr lang="ru-RU" sz="2400" b="1" dirty="0" smtClean="0">
                <a:solidFill>
                  <a:schemeClr val="tx2"/>
                </a:solidFill>
              </a:rPr>
              <a:t> </a:t>
            </a:r>
            <a:r>
              <a:rPr lang="ru-RU" sz="2400" dirty="0" smtClean="0">
                <a:solidFill>
                  <a:schemeClr val="tx2"/>
                </a:solidFill>
              </a:rPr>
              <a:t>функции Деда Мороза выполняет богиня  Лакшми деви - богиня счастья и процветания.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153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13</cp:revision>
  <dcterms:created xsi:type="dcterms:W3CDTF">2014-11-30T15:55:15Z</dcterms:created>
  <dcterms:modified xsi:type="dcterms:W3CDTF">2015-12-28T12:11:11Z</dcterms:modified>
</cp:coreProperties>
</file>